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5" r:id="rId1"/>
  </p:sldMasterIdLst>
  <p:sldIdLst>
    <p:sldId id="256" r:id="rId2"/>
    <p:sldId id="257" r:id="rId3"/>
    <p:sldId id="492" r:id="rId4"/>
    <p:sldId id="258" r:id="rId5"/>
    <p:sldId id="284" r:id="rId6"/>
    <p:sldId id="286" r:id="rId7"/>
    <p:sldId id="259" r:id="rId8"/>
    <p:sldId id="289" r:id="rId9"/>
    <p:sldId id="288" r:id="rId10"/>
    <p:sldId id="287" r:id="rId11"/>
    <p:sldId id="260" r:id="rId12"/>
    <p:sldId id="261" r:id="rId13"/>
    <p:sldId id="262" r:id="rId14"/>
    <p:sldId id="263" r:id="rId15"/>
    <p:sldId id="265" r:id="rId16"/>
    <p:sldId id="270" r:id="rId17"/>
    <p:sldId id="271" r:id="rId18"/>
    <p:sldId id="305" r:id="rId19"/>
    <p:sldId id="272" r:id="rId20"/>
    <p:sldId id="273" r:id="rId21"/>
    <p:sldId id="274" r:id="rId22"/>
    <p:sldId id="276" r:id="rId23"/>
    <p:sldId id="278" r:id="rId24"/>
    <p:sldId id="297" r:id="rId25"/>
    <p:sldId id="275" r:id="rId26"/>
    <p:sldId id="290" r:id="rId27"/>
    <p:sldId id="306" r:id="rId28"/>
    <p:sldId id="309" r:id="rId29"/>
    <p:sldId id="291" r:id="rId30"/>
    <p:sldId id="292" r:id="rId31"/>
    <p:sldId id="293" r:id="rId32"/>
    <p:sldId id="294" r:id="rId33"/>
    <p:sldId id="295" r:id="rId34"/>
    <p:sldId id="277" r:id="rId35"/>
    <p:sldId id="279" r:id="rId36"/>
    <p:sldId id="280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491" r:id="rId45"/>
    <p:sldId id="488" r:id="rId46"/>
    <p:sldId id="489" r:id="rId47"/>
    <p:sldId id="490" r:id="rId48"/>
    <p:sldId id="484" r:id="rId49"/>
    <p:sldId id="485" r:id="rId50"/>
    <p:sldId id="269" r:id="rId51"/>
    <p:sldId id="422" r:id="rId52"/>
    <p:sldId id="486" r:id="rId53"/>
    <p:sldId id="487" r:id="rId54"/>
    <p:sldId id="493" r:id="rId55"/>
    <p:sldId id="494" r:id="rId5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AD0E"/>
    <a:srgbClr val="B284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BE63C1-A2ED-4F19-BAAA-47D7213B4DB5}" v="195" dt="2019-06-26T14:24:12.8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61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roquia N. Sra. da Hora" userId="51a295ebabd4cab1" providerId="LiveId" clId="{5EBE63C1-A2ED-4F19-BAAA-47D7213B4DB5}"/>
    <pc:docChg chg="undo custSel mod addSld delSld modSld sldOrd">
      <pc:chgData name="Paroquia N. Sra. da Hora" userId="51a295ebabd4cab1" providerId="LiveId" clId="{5EBE63C1-A2ED-4F19-BAAA-47D7213B4DB5}" dt="2019-07-08T12:26:33.211" v="1570" actId="27636"/>
      <pc:docMkLst>
        <pc:docMk/>
      </pc:docMkLst>
      <pc:sldChg chg="modSp">
        <pc:chgData name="Paroquia N. Sra. da Hora" userId="51a295ebabd4cab1" providerId="LiveId" clId="{5EBE63C1-A2ED-4F19-BAAA-47D7213B4DB5}" dt="2019-06-26T14:16:21.832" v="127" actId="20577"/>
        <pc:sldMkLst>
          <pc:docMk/>
          <pc:sldMk cId="2003800187" sldId="256"/>
        </pc:sldMkLst>
        <pc:spChg chg="mod">
          <ac:chgData name="Paroquia N. Sra. da Hora" userId="51a295ebabd4cab1" providerId="LiveId" clId="{5EBE63C1-A2ED-4F19-BAAA-47D7213B4DB5}" dt="2019-06-26T14:16:08.710" v="96" actId="5793"/>
          <ac:spMkLst>
            <pc:docMk/>
            <pc:sldMk cId="2003800187" sldId="256"/>
            <ac:spMk id="2" creationId="{5061A0C7-2CA6-4B66-BB39-4C95F8D418DB}"/>
          </ac:spMkLst>
        </pc:spChg>
        <pc:spChg chg="mod">
          <ac:chgData name="Paroquia N. Sra. da Hora" userId="51a295ebabd4cab1" providerId="LiveId" clId="{5EBE63C1-A2ED-4F19-BAAA-47D7213B4DB5}" dt="2019-06-26T14:16:21.832" v="127" actId="20577"/>
          <ac:spMkLst>
            <pc:docMk/>
            <pc:sldMk cId="2003800187" sldId="256"/>
            <ac:spMk id="3" creationId="{15116472-96BB-44EC-A64E-542494EACE29}"/>
          </ac:spMkLst>
        </pc:spChg>
      </pc:sldChg>
      <pc:sldChg chg="modSp">
        <pc:chgData name="Paroquia N. Sra. da Hora" userId="51a295ebabd4cab1" providerId="LiveId" clId="{5EBE63C1-A2ED-4F19-BAAA-47D7213B4DB5}" dt="2019-07-08T11:08:08.218" v="472" actId="20577"/>
        <pc:sldMkLst>
          <pc:docMk/>
          <pc:sldMk cId="879547909" sldId="257"/>
        </pc:sldMkLst>
        <pc:spChg chg="mod">
          <ac:chgData name="Paroquia N. Sra. da Hora" userId="51a295ebabd4cab1" providerId="LiveId" clId="{5EBE63C1-A2ED-4F19-BAAA-47D7213B4DB5}" dt="2019-07-08T11:08:08.218" v="472" actId="20577"/>
          <ac:spMkLst>
            <pc:docMk/>
            <pc:sldMk cId="879547909" sldId="257"/>
            <ac:spMk id="3" creationId="{A3112189-6B75-4F91-AB7E-C47FCBFCA574}"/>
          </ac:spMkLst>
        </pc:spChg>
      </pc:sldChg>
      <pc:sldChg chg="modSp">
        <pc:chgData name="Paroquia N. Sra. da Hora" userId="51a295ebabd4cab1" providerId="LiveId" clId="{5EBE63C1-A2ED-4F19-BAAA-47D7213B4DB5}" dt="2019-06-26T14:17:30.159" v="174" actId="20577"/>
        <pc:sldMkLst>
          <pc:docMk/>
          <pc:sldMk cId="4104046159" sldId="261"/>
        </pc:sldMkLst>
        <pc:graphicFrameChg chg="mod">
          <ac:chgData name="Paroquia N. Sra. da Hora" userId="51a295ebabd4cab1" providerId="LiveId" clId="{5EBE63C1-A2ED-4F19-BAAA-47D7213B4DB5}" dt="2019-06-26T14:17:30.159" v="174" actId="20577"/>
          <ac:graphicFrameMkLst>
            <pc:docMk/>
            <pc:sldMk cId="4104046159" sldId="261"/>
            <ac:graphicFrameMk id="8" creationId="{7FE1B556-1114-4DD9-9186-4C4D2EC3B153}"/>
          </ac:graphicFrameMkLst>
        </pc:graphicFrameChg>
      </pc:sldChg>
      <pc:sldChg chg="modSp">
        <pc:chgData name="Paroquia N. Sra. da Hora" userId="51a295ebabd4cab1" providerId="LiveId" clId="{5EBE63C1-A2ED-4F19-BAAA-47D7213B4DB5}" dt="2019-07-08T11:08:50.490" v="473" actId="20577"/>
        <pc:sldMkLst>
          <pc:docMk/>
          <pc:sldMk cId="1795246225" sldId="262"/>
        </pc:sldMkLst>
        <pc:spChg chg="mod">
          <ac:chgData name="Paroquia N. Sra. da Hora" userId="51a295ebabd4cab1" providerId="LiveId" clId="{5EBE63C1-A2ED-4F19-BAAA-47D7213B4DB5}" dt="2019-07-08T11:08:50.490" v="473" actId="20577"/>
          <ac:spMkLst>
            <pc:docMk/>
            <pc:sldMk cId="1795246225" sldId="262"/>
            <ac:spMk id="4" creationId="{CD8359DF-B56A-4FBF-90D7-E8AB305B13E6}"/>
          </ac:spMkLst>
        </pc:spChg>
      </pc:sldChg>
      <pc:sldChg chg="addSp delSp modSp">
        <pc:chgData name="Paroquia N. Sra. da Hora" userId="51a295ebabd4cab1" providerId="LiveId" clId="{5EBE63C1-A2ED-4F19-BAAA-47D7213B4DB5}" dt="2019-07-08T12:11:56.056" v="1474" actId="931"/>
        <pc:sldMkLst>
          <pc:docMk/>
          <pc:sldMk cId="0" sldId="269"/>
        </pc:sldMkLst>
        <pc:spChg chg="mod">
          <ac:chgData name="Paroquia N. Sra. da Hora" userId="51a295ebabd4cab1" providerId="LiveId" clId="{5EBE63C1-A2ED-4F19-BAAA-47D7213B4DB5}" dt="2019-07-08T11:43:04.878" v="951" actId="27636"/>
          <ac:spMkLst>
            <pc:docMk/>
            <pc:sldMk cId="0" sldId="269"/>
            <ac:spMk id="20482" creationId="{29B015B1-6BE8-42AF-BCEA-23B73236DE92}"/>
          </ac:spMkLst>
        </pc:spChg>
        <pc:spChg chg="mod">
          <ac:chgData name="Paroquia N. Sra. da Hora" userId="51a295ebabd4cab1" providerId="LiveId" clId="{5EBE63C1-A2ED-4F19-BAAA-47D7213B4DB5}" dt="2019-07-08T12:06:59.502" v="1433" actId="2711"/>
          <ac:spMkLst>
            <pc:docMk/>
            <pc:sldMk cId="0" sldId="269"/>
            <ac:spMk id="20483" creationId="{4849AA46-75D1-41E4-9E21-5CFC627EEF1A}"/>
          </ac:spMkLst>
        </pc:spChg>
        <pc:picChg chg="add del mod">
          <ac:chgData name="Paroquia N. Sra. da Hora" userId="51a295ebabd4cab1" providerId="LiveId" clId="{5EBE63C1-A2ED-4F19-BAAA-47D7213B4DB5}" dt="2019-07-08T12:11:56.056" v="1474" actId="931"/>
          <ac:picMkLst>
            <pc:docMk/>
            <pc:sldMk cId="0" sldId="269"/>
            <ac:picMk id="3" creationId="{96C4855D-AF7C-48E7-A3B1-50D81EDD1997}"/>
          </ac:picMkLst>
        </pc:picChg>
      </pc:sldChg>
      <pc:sldChg chg="modSp">
        <pc:chgData name="Paroquia N. Sra. da Hora" userId="51a295ebabd4cab1" providerId="LiveId" clId="{5EBE63C1-A2ED-4F19-BAAA-47D7213B4DB5}" dt="2019-06-26T14:18:31.141" v="218" actId="20577"/>
        <pc:sldMkLst>
          <pc:docMk/>
          <pc:sldMk cId="2266050415" sldId="270"/>
        </pc:sldMkLst>
        <pc:graphicFrameChg chg="mod">
          <ac:chgData name="Paroquia N. Sra. da Hora" userId="51a295ebabd4cab1" providerId="LiveId" clId="{5EBE63C1-A2ED-4F19-BAAA-47D7213B4DB5}" dt="2019-06-26T14:18:31.141" v="218" actId="20577"/>
          <ac:graphicFrameMkLst>
            <pc:docMk/>
            <pc:sldMk cId="2266050415" sldId="270"/>
            <ac:graphicFrameMk id="6" creationId="{343AEA98-3766-4150-ADA5-0DBFA4F42421}"/>
          </ac:graphicFrameMkLst>
        </pc:graphicFrameChg>
      </pc:sldChg>
      <pc:sldChg chg="modSp">
        <pc:chgData name="Paroquia N. Sra. da Hora" userId="51a295ebabd4cab1" providerId="LiveId" clId="{5EBE63C1-A2ED-4F19-BAAA-47D7213B4DB5}" dt="2019-06-26T14:19:05.040" v="240" actId="20577"/>
        <pc:sldMkLst>
          <pc:docMk/>
          <pc:sldMk cId="2616253269" sldId="271"/>
        </pc:sldMkLst>
        <pc:graphicFrameChg chg="mod">
          <ac:chgData name="Paroquia N. Sra. da Hora" userId="51a295ebabd4cab1" providerId="LiveId" clId="{5EBE63C1-A2ED-4F19-BAAA-47D7213B4DB5}" dt="2019-06-26T14:19:05.040" v="240" actId="20577"/>
          <ac:graphicFrameMkLst>
            <pc:docMk/>
            <pc:sldMk cId="2616253269" sldId="271"/>
            <ac:graphicFrameMk id="6" creationId="{343AEA98-3766-4150-ADA5-0DBFA4F42421}"/>
          </ac:graphicFrameMkLst>
        </pc:graphicFrameChg>
      </pc:sldChg>
      <pc:sldChg chg="modSp">
        <pc:chgData name="Paroquia N. Sra. da Hora" userId="51a295ebabd4cab1" providerId="LiveId" clId="{5EBE63C1-A2ED-4F19-BAAA-47D7213B4DB5}" dt="2019-06-26T14:20:56.764" v="304" actId="20577"/>
        <pc:sldMkLst>
          <pc:docMk/>
          <pc:sldMk cId="634680898" sldId="272"/>
        </pc:sldMkLst>
        <pc:graphicFrameChg chg="mod">
          <ac:chgData name="Paroquia N. Sra. da Hora" userId="51a295ebabd4cab1" providerId="LiveId" clId="{5EBE63C1-A2ED-4F19-BAAA-47D7213B4DB5}" dt="2019-06-26T14:20:56.764" v="304" actId="20577"/>
          <ac:graphicFrameMkLst>
            <pc:docMk/>
            <pc:sldMk cId="634680898" sldId="272"/>
            <ac:graphicFrameMk id="6" creationId="{343AEA98-3766-4150-ADA5-0DBFA4F42421}"/>
          </ac:graphicFrameMkLst>
        </pc:graphicFrameChg>
      </pc:sldChg>
      <pc:sldChg chg="modSp">
        <pc:chgData name="Paroquia N. Sra. da Hora" userId="51a295ebabd4cab1" providerId="LiveId" clId="{5EBE63C1-A2ED-4F19-BAAA-47D7213B4DB5}" dt="2019-06-26T14:21:21.651" v="312" actId="20577"/>
        <pc:sldMkLst>
          <pc:docMk/>
          <pc:sldMk cId="1249103137" sldId="273"/>
        </pc:sldMkLst>
        <pc:graphicFrameChg chg="mod">
          <ac:chgData name="Paroquia N. Sra. da Hora" userId="51a295ebabd4cab1" providerId="LiveId" clId="{5EBE63C1-A2ED-4F19-BAAA-47D7213B4DB5}" dt="2019-06-26T14:21:21.651" v="312" actId="20577"/>
          <ac:graphicFrameMkLst>
            <pc:docMk/>
            <pc:sldMk cId="1249103137" sldId="273"/>
            <ac:graphicFrameMk id="6" creationId="{343AEA98-3766-4150-ADA5-0DBFA4F42421}"/>
          </ac:graphicFrameMkLst>
        </pc:graphicFrameChg>
      </pc:sldChg>
      <pc:sldChg chg="modSp">
        <pc:chgData name="Paroquia N. Sra. da Hora" userId="51a295ebabd4cab1" providerId="LiveId" clId="{5EBE63C1-A2ED-4F19-BAAA-47D7213B4DB5}" dt="2019-06-26T14:21:36.430" v="314" actId="113"/>
        <pc:sldMkLst>
          <pc:docMk/>
          <pc:sldMk cId="2332643010" sldId="274"/>
        </pc:sldMkLst>
        <pc:graphicFrameChg chg="mod">
          <ac:chgData name="Paroquia N. Sra. da Hora" userId="51a295ebabd4cab1" providerId="LiveId" clId="{5EBE63C1-A2ED-4F19-BAAA-47D7213B4DB5}" dt="2019-06-26T14:21:36.430" v="314" actId="113"/>
          <ac:graphicFrameMkLst>
            <pc:docMk/>
            <pc:sldMk cId="2332643010" sldId="274"/>
            <ac:graphicFrameMk id="6" creationId="{343AEA98-3766-4150-ADA5-0DBFA4F42421}"/>
          </ac:graphicFrameMkLst>
        </pc:graphicFrameChg>
      </pc:sldChg>
      <pc:sldChg chg="modSp">
        <pc:chgData name="Paroquia N. Sra. da Hora" userId="51a295ebabd4cab1" providerId="LiveId" clId="{5EBE63C1-A2ED-4F19-BAAA-47D7213B4DB5}" dt="2019-06-26T14:21:47.887" v="317" actId="5793"/>
        <pc:sldMkLst>
          <pc:docMk/>
          <pc:sldMk cId="1456497411" sldId="275"/>
        </pc:sldMkLst>
        <pc:graphicFrameChg chg="mod">
          <ac:chgData name="Paroquia N. Sra. da Hora" userId="51a295ebabd4cab1" providerId="LiveId" clId="{5EBE63C1-A2ED-4F19-BAAA-47D7213B4DB5}" dt="2019-06-26T14:21:47.887" v="317" actId="5793"/>
          <ac:graphicFrameMkLst>
            <pc:docMk/>
            <pc:sldMk cId="1456497411" sldId="275"/>
            <ac:graphicFrameMk id="6" creationId="{343AEA98-3766-4150-ADA5-0DBFA4F42421}"/>
          </ac:graphicFrameMkLst>
        </pc:graphicFrameChg>
      </pc:sldChg>
      <pc:sldChg chg="ord">
        <pc:chgData name="Paroquia N. Sra. da Hora" userId="51a295ebabd4cab1" providerId="LiveId" clId="{5EBE63C1-A2ED-4F19-BAAA-47D7213B4DB5}" dt="2019-06-26T14:22:44.937" v="318"/>
        <pc:sldMkLst>
          <pc:docMk/>
          <pc:sldMk cId="2791467194" sldId="276"/>
        </pc:sldMkLst>
      </pc:sldChg>
      <pc:sldChg chg="ord">
        <pc:chgData name="Paroquia N. Sra. da Hora" userId="51a295ebabd4cab1" providerId="LiveId" clId="{5EBE63C1-A2ED-4F19-BAAA-47D7213B4DB5}" dt="2019-06-26T14:22:44.937" v="318"/>
        <pc:sldMkLst>
          <pc:docMk/>
          <pc:sldMk cId="690116658" sldId="278"/>
        </pc:sldMkLst>
      </pc:sldChg>
      <pc:sldChg chg="modSp">
        <pc:chgData name="Paroquia N. Sra. da Hora" userId="51a295ebabd4cab1" providerId="LiveId" clId="{5EBE63C1-A2ED-4F19-BAAA-47D7213B4DB5}" dt="2019-07-08T11:11:09.199" v="498" actId="20577"/>
        <pc:sldMkLst>
          <pc:docMk/>
          <pc:sldMk cId="93823810" sldId="279"/>
        </pc:sldMkLst>
        <pc:spChg chg="mod">
          <ac:chgData name="Paroquia N. Sra. da Hora" userId="51a295ebabd4cab1" providerId="LiveId" clId="{5EBE63C1-A2ED-4F19-BAAA-47D7213B4DB5}" dt="2019-07-08T11:11:09.199" v="498" actId="20577"/>
          <ac:spMkLst>
            <pc:docMk/>
            <pc:sldMk cId="93823810" sldId="279"/>
            <ac:spMk id="18" creationId="{E5698C33-ED3C-4866-BC51-8DD6AC87CF48}"/>
          </ac:spMkLst>
        </pc:spChg>
      </pc:sldChg>
      <pc:sldChg chg="modSp">
        <pc:chgData name="Paroquia N. Sra. da Hora" userId="51a295ebabd4cab1" providerId="LiveId" clId="{5EBE63C1-A2ED-4F19-BAAA-47D7213B4DB5}" dt="2019-07-08T11:41:17.947" v="891" actId="6549"/>
        <pc:sldMkLst>
          <pc:docMk/>
          <pc:sldMk cId="4006786102" sldId="280"/>
        </pc:sldMkLst>
        <pc:spChg chg="mod">
          <ac:chgData name="Paroquia N. Sra. da Hora" userId="51a295ebabd4cab1" providerId="LiveId" clId="{5EBE63C1-A2ED-4F19-BAAA-47D7213B4DB5}" dt="2019-07-08T11:41:17.947" v="891" actId="6549"/>
          <ac:spMkLst>
            <pc:docMk/>
            <pc:sldMk cId="4006786102" sldId="280"/>
            <ac:spMk id="5" creationId="{BEAA89B7-F93F-4C17-9DCE-4BC29857E349}"/>
          </ac:spMkLst>
        </pc:spChg>
      </pc:sldChg>
      <pc:sldChg chg="modSp">
        <pc:chgData name="Paroquia N. Sra. da Hora" userId="51a295ebabd4cab1" providerId="LiveId" clId="{5EBE63C1-A2ED-4F19-BAAA-47D7213B4DB5}" dt="2019-06-26T14:13:45.204" v="57" actId="20577"/>
        <pc:sldMkLst>
          <pc:docMk/>
          <pc:sldMk cId="1248765112" sldId="291"/>
        </pc:sldMkLst>
        <pc:spChg chg="mod">
          <ac:chgData name="Paroquia N. Sra. da Hora" userId="51a295ebabd4cab1" providerId="LiveId" clId="{5EBE63C1-A2ED-4F19-BAAA-47D7213B4DB5}" dt="2019-06-26T14:13:45.204" v="57" actId="20577"/>
          <ac:spMkLst>
            <pc:docMk/>
            <pc:sldMk cId="1248765112" sldId="291"/>
            <ac:spMk id="4" creationId="{1ECB2A51-E1B6-421F-9843-A2B56EA05023}"/>
          </ac:spMkLst>
        </pc:spChg>
      </pc:sldChg>
      <pc:sldChg chg="modSp">
        <pc:chgData name="Paroquia N. Sra. da Hora" userId="51a295ebabd4cab1" providerId="LiveId" clId="{5EBE63C1-A2ED-4F19-BAAA-47D7213B4DB5}" dt="2019-06-26T14:14:22.670" v="72" actId="20577"/>
        <pc:sldMkLst>
          <pc:docMk/>
          <pc:sldMk cId="1234028010" sldId="292"/>
        </pc:sldMkLst>
        <pc:spChg chg="mod">
          <ac:chgData name="Paroquia N. Sra. da Hora" userId="51a295ebabd4cab1" providerId="LiveId" clId="{5EBE63C1-A2ED-4F19-BAAA-47D7213B4DB5}" dt="2019-06-26T14:14:22.670" v="72" actId="20577"/>
          <ac:spMkLst>
            <pc:docMk/>
            <pc:sldMk cId="1234028010" sldId="292"/>
            <ac:spMk id="4" creationId="{77547504-A704-44A0-B9CF-EA3154430D26}"/>
          </ac:spMkLst>
        </pc:spChg>
      </pc:sldChg>
      <pc:sldChg chg="modSp">
        <pc:chgData name="Paroquia N. Sra. da Hora" userId="51a295ebabd4cab1" providerId="LiveId" clId="{5EBE63C1-A2ED-4F19-BAAA-47D7213B4DB5}" dt="2019-06-26T14:14:16.243" v="70" actId="20577"/>
        <pc:sldMkLst>
          <pc:docMk/>
          <pc:sldMk cId="3686283080" sldId="294"/>
        </pc:sldMkLst>
        <pc:spChg chg="mod">
          <ac:chgData name="Paroquia N. Sra. da Hora" userId="51a295ebabd4cab1" providerId="LiveId" clId="{5EBE63C1-A2ED-4F19-BAAA-47D7213B4DB5}" dt="2019-06-26T14:14:16.243" v="70" actId="20577"/>
          <ac:spMkLst>
            <pc:docMk/>
            <pc:sldMk cId="3686283080" sldId="294"/>
            <ac:spMk id="3" creationId="{A7F1E787-E41A-4844-886C-51C4746C2A6B}"/>
          </ac:spMkLst>
        </pc:spChg>
      </pc:sldChg>
      <pc:sldChg chg="modSp">
        <pc:chgData name="Paroquia N. Sra. da Hora" userId="51a295ebabd4cab1" providerId="LiveId" clId="{5EBE63C1-A2ED-4F19-BAAA-47D7213B4DB5}" dt="2019-06-26T14:14:02.185" v="59" actId="20577"/>
        <pc:sldMkLst>
          <pc:docMk/>
          <pc:sldMk cId="2657150282" sldId="295"/>
        </pc:sldMkLst>
        <pc:spChg chg="mod">
          <ac:chgData name="Paroquia N. Sra. da Hora" userId="51a295ebabd4cab1" providerId="LiveId" clId="{5EBE63C1-A2ED-4F19-BAAA-47D7213B4DB5}" dt="2019-06-26T14:14:02.185" v="59" actId="20577"/>
          <ac:spMkLst>
            <pc:docMk/>
            <pc:sldMk cId="2657150282" sldId="295"/>
            <ac:spMk id="3" creationId="{507D04DA-1B5C-4102-BC3C-08A0096FA024}"/>
          </ac:spMkLst>
        </pc:spChg>
      </pc:sldChg>
      <pc:sldChg chg="ord">
        <pc:chgData name="Paroquia N. Sra. da Hora" userId="51a295ebabd4cab1" providerId="LiveId" clId="{5EBE63C1-A2ED-4F19-BAAA-47D7213B4DB5}" dt="2019-06-26T14:22:44.937" v="318"/>
        <pc:sldMkLst>
          <pc:docMk/>
          <pc:sldMk cId="1032608938" sldId="297"/>
        </pc:sldMkLst>
      </pc:sldChg>
      <pc:sldChg chg="addSp modSp mod setBg">
        <pc:chgData name="Paroquia N. Sra. da Hora" userId="51a295ebabd4cab1" providerId="LiveId" clId="{5EBE63C1-A2ED-4F19-BAAA-47D7213B4DB5}" dt="2019-07-08T12:19:04.346" v="1541"/>
        <pc:sldMkLst>
          <pc:docMk/>
          <pc:sldMk cId="320328492" sldId="299"/>
        </pc:sldMkLst>
        <pc:spChg chg="add">
          <ac:chgData name="Paroquia N. Sra. da Hora" userId="51a295ebabd4cab1" providerId="LiveId" clId="{5EBE63C1-A2ED-4F19-BAAA-47D7213B4DB5}" dt="2019-07-08T12:18:52.346" v="1539" actId="26606"/>
          <ac:spMkLst>
            <pc:docMk/>
            <pc:sldMk cId="320328492" sldId="299"/>
            <ac:spMk id="9" creationId="{416A0E3C-60E6-4F39-BC55-5F7C224E1F7C}"/>
          </ac:spMkLst>
        </pc:spChg>
        <pc:spChg chg="add">
          <ac:chgData name="Paroquia N. Sra. da Hora" userId="51a295ebabd4cab1" providerId="LiveId" clId="{5EBE63C1-A2ED-4F19-BAAA-47D7213B4DB5}" dt="2019-07-08T12:18:52.346" v="1539" actId="26606"/>
          <ac:spMkLst>
            <pc:docMk/>
            <pc:sldMk cId="320328492" sldId="299"/>
            <ac:spMk id="11" creationId="{1A03258A-52C6-4288-AA56-C3262A0D2584}"/>
          </ac:spMkLst>
        </pc:spChg>
        <pc:spChg chg="add">
          <ac:chgData name="Paroquia N. Sra. da Hora" userId="51a295ebabd4cab1" providerId="LiveId" clId="{5EBE63C1-A2ED-4F19-BAAA-47D7213B4DB5}" dt="2019-07-08T12:18:52.346" v="1539" actId="26606"/>
          <ac:spMkLst>
            <pc:docMk/>
            <pc:sldMk cId="320328492" sldId="299"/>
            <ac:spMk id="15" creationId="{311973C2-EB8B-452A-A698-4A252FD3AE28}"/>
          </ac:spMkLst>
        </pc:spChg>
        <pc:spChg chg="add">
          <ac:chgData name="Paroquia N. Sra. da Hora" userId="51a295ebabd4cab1" providerId="LiveId" clId="{5EBE63C1-A2ED-4F19-BAAA-47D7213B4DB5}" dt="2019-07-08T12:18:52.346" v="1539" actId="26606"/>
          <ac:spMkLst>
            <pc:docMk/>
            <pc:sldMk cId="320328492" sldId="299"/>
            <ac:spMk id="17" creationId="{10162E77-11AD-44A7-84EC-40C59EEFBD2E}"/>
          </ac:spMkLst>
        </pc:spChg>
        <pc:graphicFrameChg chg="mod ord modGraphic">
          <ac:chgData name="Paroquia N. Sra. da Hora" userId="51a295ebabd4cab1" providerId="LiveId" clId="{5EBE63C1-A2ED-4F19-BAAA-47D7213B4DB5}" dt="2019-07-08T12:19:04.346" v="1541"/>
          <ac:graphicFrameMkLst>
            <pc:docMk/>
            <pc:sldMk cId="320328492" sldId="299"/>
            <ac:graphicFrameMk id="2" creationId="{1D3AEDFA-0B2D-43D1-8AE5-7382BFABF2D5}"/>
          </ac:graphicFrameMkLst>
        </pc:graphicFrameChg>
        <pc:picChg chg="add mod">
          <ac:chgData name="Paroquia N. Sra. da Hora" userId="51a295ebabd4cab1" providerId="LiveId" clId="{5EBE63C1-A2ED-4F19-BAAA-47D7213B4DB5}" dt="2019-07-08T12:18:52.346" v="1539" actId="26606"/>
          <ac:picMkLst>
            <pc:docMk/>
            <pc:sldMk cId="320328492" sldId="299"/>
            <ac:picMk id="4" creationId="{C5664BD3-B59D-4252-A0EB-82AF20B0AD26}"/>
          </ac:picMkLst>
        </pc:picChg>
        <pc:cxnChg chg="add">
          <ac:chgData name="Paroquia N. Sra. da Hora" userId="51a295ebabd4cab1" providerId="LiveId" clId="{5EBE63C1-A2ED-4F19-BAAA-47D7213B4DB5}" dt="2019-07-08T12:18:52.346" v="1539" actId="26606"/>
          <ac:cxnSpMkLst>
            <pc:docMk/>
            <pc:sldMk cId="320328492" sldId="299"/>
            <ac:cxnSpMk id="13" creationId="{C5025DAC-8B93-4160-B017-3A274A5828C0}"/>
          </ac:cxnSpMkLst>
        </pc:cxnChg>
        <pc:cxnChg chg="add">
          <ac:chgData name="Paroquia N. Sra. da Hora" userId="51a295ebabd4cab1" providerId="LiveId" clId="{5EBE63C1-A2ED-4F19-BAAA-47D7213B4DB5}" dt="2019-07-08T12:18:52.346" v="1539" actId="26606"/>
          <ac:cxnSpMkLst>
            <pc:docMk/>
            <pc:sldMk cId="320328492" sldId="299"/>
            <ac:cxnSpMk id="19" creationId="{5AB158E9-1B40-4CD6-95F0-95CA11DF7B7A}"/>
          </ac:cxnSpMkLst>
        </pc:cxnChg>
      </pc:sldChg>
      <pc:sldChg chg="modSp">
        <pc:chgData name="Paroquia N. Sra. da Hora" userId="51a295ebabd4cab1" providerId="LiveId" clId="{5EBE63C1-A2ED-4F19-BAAA-47D7213B4DB5}" dt="2019-07-08T11:11:34.677" v="500" actId="20577"/>
        <pc:sldMkLst>
          <pc:docMk/>
          <pc:sldMk cId="3588196737" sldId="300"/>
        </pc:sldMkLst>
        <pc:graphicFrameChg chg="mod">
          <ac:chgData name="Paroquia N. Sra. da Hora" userId="51a295ebabd4cab1" providerId="LiveId" clId="{5EBE63C1-A2ED-4F19-BAAA-47D7213B4DB5}" dt="2019-07-08T11:11:34.677" v="500" actId="20577"/>
          <ac:graphicFrameMkLst>
            <pc:docMk/>
            <pc:sldMk cId="3588196737" sldId="300"/>
            <ac:graphicFrameMk id="2" creationId="{1D3AEDFA-0B2D-43D1-8AE5-7382BFABF2D5}"/>
          </ac:graphicFrameMkLst>
        </pc:graphicFrameChg>
      </pc:sldChg>
      <pc:sldChg chg="addSp delSp modSp mod setBg setClrOvrMap">
        <pc:chgData name="Paroquia N. Sra. da Hora" userId="51a295ebabd4cab1" providerId="LiveId" clId="{5EBE63C1-A2ED-4F19-BAAA-47D7213B4DB5}" dt="2019-07-08T12:23:20.412" v="1561" actId="26606"/>
        <pc:sldMkLst>
          <pc:docMk/>
          <pc:sldMk cId="663550897" sldId="302"/>
        </pc:sldMkLst>
        <pc:spChg chg="add del">
          <ac:chgData name="Paroquia N. Sra. da Hora" userId="51a295ebabd4cab1" providerId="LiveId" clId="{5EBE63C1-A2ED-4F19-BAAA-47D7213B4DB5}" dt="2019-07-08T12:13:37.693" v="1490" actId="26606"/>
          <ac:spMkLst>
            <pc:docMk/>
            <pc:sldMk cId="663550897" sldId="302"/>
            <ac:spMk id="8" creationId="{416A0E3C-60E6-4F39-BC55-5F7C224E1F7C}"/>
          </ac:spMkLst>
        </pc:spChg>
        <pc:spChg chg="add del">
          <ac:chgData name="Paroquia N. Sra. da Hora" userId="51a295ebabd4cab1" providerId="LiveId" clId="{5EBE63C1-A2ED-4F19-BAAA-47D7213B4DB5}" dt="2019-07-08T12:12:59.230" v="1479" actId="26606"/>
          <ac:spMkLst>
            <pc:docMk/>
            <pc:sldMk cId="663550897" sldId="302"/>
            <ac:spMk id="9" creationId="{416A0E3C-60E6-4F39-BC55-5F7C224E1F7C}"/>
          </ac:spMkLst>
        </pc:spChg>
        <pc:spChg chg="add del">
          <ac:chgData name="Paroquia N. Sra. da Hora" userId="51a295ebabd4cab1" providerId="LiveId" clId="{5EBE63C1-A2ED-4F19-BAAA-47D7213B4DB5}" dt="2019-07-08T12:13:37.693" v="1490" actId="26606"/>
          <ac:spMkLst>
            <pc:docMk/>
            <pc:sldMk cId="663550897" sldId="302"/>
            <ac:spMk id="10" creationId="{1A03258A-52C6-4288-AA56-C3262A0D2584}"/>
          </ac:spMkLst>
        </pc:spChg>
        <pc:spChg chg="add del">
          <ac:chgData name="Paroquia N. Sra. da Hora" userId="51a295ebabd4cab1" providerId="LiveId" clId="{5EBE63C1-A2ED-4F19-BAAA-47D7213B4DB5}" dt="2019-07-08T12:12:59.230" v="1479" actId="26606"/>
          <ac:spMkLst>
            <pc:docMk/>
            <pc:sldMk cId="663550897" sldId="302"/>
            <ac:spMk id="11" creationId="{1A03258A-52C6-4288-AA56-C3262A0D2584}"/>
          </ac:spMkLst>
        </pc:spChg>
        <pc:spChg chg="add del">
          <ac:chgData name="Paroquia N. Sra. da Hora" userId="51a295ebabd4cab1" providerId="LiveId" clId="{5EBE63C1-A2ED-4F19-BAAA-47D7213B4DB5}" dt="2019-07-08T12:13:39.141" v="1492" actId="26606"/>
          <ac:spMkLst>
            <pc:docMk/>
            <pc:sldMk cId="663550897" sldId="302"/>
            <ac:spMk id="14" creationId="{416A0E3C-60E6-4F39-BC55-5F7C224E1F7C}"/>
          </ac:spMkLst>
        </pc:spChg>
        <pc:spChg chg="add del">
          <ac:chgData name="Paroquia N. Sra. da Hora" userId="51a295ebabd4cab1" providerId="LiveId" clId="{5EBE63C1-A2ED-4F19-BAAA-47D7213B4DB5}" dt="2019-07-08T12:12:59.230" v="1479" actId="26606"/>
          <ac:spMkLst>
            <pc:docMk/>
            <pc:sldMk cId="663550897" sldId="302"/>
            <ac:spMk id="15" creationId="{873ECEC8-0F24-45B8-950F-35FC94BCEAC8}"/>
          </ac:spMkLst>
        </pc:spChg>
        <pc:spChg chg="add del">
          <ac:chgData name="Paroquia N. Sra. da Hora" userId="51a295ebabd4cab1" providerId="LiveId" clId="{5EBE63C1-A2ED-4F19-BAAA-47D7213B4DB5}" dt="2019-07-08T12:13:39.141" v="1492" actId="26606"/>
          <ac:spMkLst>
            <pc:docMk/>
            <pc:sldMk cId="663550897" sldId="302"/>
            <ac:spMk id="16" creationId="{1A03258A-52C6-4288-AA56-C3262A0D2584}"/>
          </ac:spMkLst>
        </pc:spChg>
        <pc:spChg chg="add del">
          <ac:chgData name="Paroquia N. Sra. da Hora" userId="51a295ebabd4cab1" providerId="LiveId" clId="{5EBE63C1-A2ED-4F19-BAAA-47D7213B4DB5}" dt="2019-07-08T12:12:59.230" v="1479" actId="26606"/>
          <ac:spMkLst>
            <pc:docMk/>
            <pc:sldMk cId="663550897" sldId="302"/>
            <ac:spMk id="19" creationId="{7D417315-0A35-4882-ABD2-ABE3C89E5DCF}"/>
          </ac:spMkLst>
        </pc:spChg>
        <pc:spChg chg="add del">
          <ac:chgData name="Paroquia N. Sra. da Hora" userId="51a295ebabd4cab1" providerId="LiveId" clId="{5EBE63C1-A2ED-4F19-BAAA-47D7213B4DB5}" dt="2019-07-08T12:13:39.141" v="1492" actId="26606"/>
          <ac:spMkLst>
            <pc:docMk/>
            <pc:sldMk cId="663550897" sldId="302"/>
            <ac:spMk id="20" creationId="{311973C2-EB8B-452A-A698-4A252FD3AE28}"/>
          </ac:spMkLst>
        </pc:spChg>
        <pc:spChg chg="add del">
          <ac:chgData name="Paroquia N. Sra. da Hora" userId="51a295ebabd4cab1" providerId="LiveId" clId="{5EBE63C1-A2ED-4F19-BAAA-47D7213B4DB5}" dt="2019-07-08T12:12:59.230" v="1479" actId="26606"/>
          <ac:spMkLst>
            <pc:docMk/>
            <pc:sldMk cId="663550897" sldId="302"/>
            <ac:spMk id="21" creationId="{8B53612E-ADB2-4457-9688-89506397AF28}"/>
          </ac:spMkLst>
        </pc:spChg>
        <pc:spChg chg="add del">
          <ac:chgData name="Paroquia N. Sra. da Hora" userId="51a295ebabd4cab1" providerId="LiveId" clId="{5EBE63C1-A2ED-4F19-BAAA-47D7213B4DB5}" dt="2019-07-08T12:13:39.141" v="1492" actId="26606"/>
          <ac:spMkLst>
            <pc:docMk/>
            <pc:sldMk cId="663550897" sldId="302"/>
            <ac:spMk id="22" creationId="{10162E77-11AD-44A7-84EC-40C59EEFBD2E}"/>
          </ac:spMkLst>
        </pc:spChg>
        <pc:spChg chg="add del">
          <ac:chgData name="Paroquia N. Sra. da Hora" userId="51a295ebabd4cab1" providerId="LiveId" clId="{5EBE63C1-A2ED-4F19-BAAA-47D7213B4DB5}" dt="2019-07-08T12:23:20.412" v="1561" actId="26606"/>
          <ac:spMkLst>
            <pc:docMk/>
            <pc:sldMk cId="663550897" sldId="302"/>
            <ac:spMk id="25" creationId="{416A0E3C-60E6-4F39-BC55-5F7C224E1F7C}"/>
          </ac:spMkLst>
        </pc:spChg>
        <pc:spChg chg="add del">
          <ac:chgData name="Paroquia N. Sra. da Hora" userId="51a295ebabd4cab1" providerId="LiveId" clId="{5EBE63C1-A2ED-4F19-BAAA-47D7213B4DB5}" dt="2019-07-08T12:23:20.412" v="1561" actId="26606"/>
          <ac:spMkLst>
            <pc:docMk/>
            <pc:sldMk cId="663550897" sldId="302"/>
            <ac:spMk id="26" creationId="{1A03258A-52C6-4288-AA56-C3262A0D2584}"/>
          </ac:spMkLst>
        </pc:spChg>
        <pc:spChg chg="add del">
          <ac:chgData name="Paroquia N. Sra. da Hora" userId="51a295ebabd4cab1" providerId="LiveId" clId="{5EBE63C1-A2ED-4F19-BAAA-47D7213B4DB5}" dt="2019-07-08T12:23:20.412" v="1561" actId="26606"/>
          <ac:spMkLst>
            <pc:docMk/>
            <pc:sldMk cId="663550897" sldId="302"/>
            <ac:spMk id="28" creationId="{873ECEC8-0F24-45B8-950F-35FC94BCEAC8}"/>
          </ac:spMkLst>
        </pc:spChg>
        <pc:spChg chg="add del">
          <ac:chgData name="Paroquia N. Sra. da Hora" userId="51a295ebabd4cab1" providerId="LiveId" clId="{5EBE63C1-A2ED-4F19-BAAA-47D7213B4DB5}" dt="2019-07-08T12:23:20.412" v="1561" actId="26606"/>
          <ac:spMkLst>
            <pc:docMk/>
            <pc:sldMk cId="663550897" sldId="302"/>
            <ac:spMk id="30" creationId="{7D417315-0A35-4882-ABD2-ABE3C89E5DCF}"/>
          </ac:spMkLst>
        </pc:spChg>
        <pc:spChg chg="add del">
          <ac:chgData name="Paroquia N. Sra. da Hora" userId="51a295ebabd4cab1" providerId="LiveId" clId="{5EBE63C1-A2ED-4F19-BAAA-47D7213B4DB5}" dt="2019-07-08T12:23:20.412" v="1561" actId="26606"/>
          <ac:spMkLst>
            <pc:docMk/>
            <pc:sldMk cId="663550897" sldId="302"/>
            <ac:spMk id="31" creationId="{8B53612E-ADB2-4457-9688-89506397AF28}"/>
          </ac:spMkLst>
        </pc:spChg>
        <pc:spChg chg="add del">
          <ac:chgData name="Paroquia N. Sra. da Hora" userId="51a295ebabd4cab1" providerId="LiveId" clId="{5EBE63C1-A2ED-4F19-BAAA-47D7213B4DB5}" dt="2019-07-08T12:23:20.366" v="1560" actId="26606"/>
          <ac:spMkLst>
            <pc:docMk/>
            <pc:sldMk cId="663550897" sldId="302"/>
            <ac:spMk id="33" creationId="{416A0E3C-60E6-4F39-BC55-5F7C224E1F7C}"/>
          </ac:spMkLst>
        </pc:spChg>
        <pc:spChg chg="add del">
          <ac:chgData name="Paroquia N. Sra. da Hora" userId="51a295ebabd4cab1" providerId="LiveId" clId="{5EBE63C1-A2ED-4F19-BAAA-47D7213B4DB5}" dt="2019-07-08T12:23:20.366" v="1560" actId="26606"/>
          <ac:spMkLst>
            <pc:docMk/>
            <pc:sldMk cId="663550897" sldId="302"/>
            <ac:spMk id="34" creationId="{1A03258A-52C6-4288-AA56-C3262A0D2584}"/>
          </ac:spMkLst>
        </pc:spChg>
        <pc:spChg chg="add del">
          <ac:chgData name="Paroquia N. Sra. da Hora" userId="51a295ebabd4cab1" providerId="LiveId" clId="{5EBE63C1-A2ED-4F19-BAAA-47D7213B4DB5}" dt="2019-07-08T12:21:44.547" v="1547" actId="26606"/>
          <ac:spMkLst>
            <pc:docMk/>
            <pc:sldMk cId="663550897" sldId="302"/>
            <ac:spMk id="36" creationId="{416A0E3C-60E6-4F39-BC55-5F7C224E1F7C}"/>
          </ac:spMkLst>
        </pc:spChg>
        <pc:spChg chg="add del">
          <ac:chgData name="Paroquia N. Sra. da Hora" userId="51a295ebabd4cab1" providerId="LiveId" clId="{5EBE63C1-A2ED-4F19-BAAA-47D7213B4DB5}" dt="2019-07-08T12:23:20.366" v="1560" actId="26606"/>
          <ac:spMkLst>
            <pc:docMk/>
            <pc:sldMk cId="663550897" sldId="302"/>
            <ac:spMk id="37" creationId="{990D0034-F768-41E7-85D4-F38C4DE85770}"/>
          </ac:spMkLst>
        </pc:spChg>
        <pc:spChg chg="add del">
          <ac:chgData name="Paroquia N. Sra. da Hora" userId="51a295ebabd4cab1" providerId="LiveId" clId="{5EBE63C1-A2ED-4F19-BAAA-47D7213B4DB5}" dt="2019-07-08T12:21:44.547" v="1547" actId="26606"/>
          <ac:spMkLst>
            <pc:docMk/>
            <pc:sldMk cId="663550897" sldId="302"/>
            <ac:spMk id="38" creationId="{1A03258A-52C6-4288-AA56-C3262A0D2584}"/>
          </ac:spMkLst>
        </pc:spChg>
        <pc:spChg chg="add">
          <ac:chgData name="Paroquia N. Sra. da Hora" userId="51a295ebabd4cab1" providerId="LiveId" clId="{5EBE63C1-A2ED-4F19-BAAA-47D7213B4DB5}" dt="2019-07-08T12:23:20.412" v="1561" actId="26606"/>
          <ac:spMkLst>
            <pc:docMk/>
            <pc:sldMk cId="663550897" sldId="302"/>
            <ac:spMk id="41" creationId="{416A0E3C-60E6-4F39-BC55-5F7C224E1F7C}"/>
          </ac:spMkLst>
        </pc:spChg>
        <pc:spChg chg="add del">
          <ac:chgData name="Paroquia N. Sra. da Hora" userId="51a295ebabd4cab1" providerId="LiveId" clId="{5EBE63C1-A2ED-4F19-BAAA-47D7213B4DB5}" dt="2019-07-08T12:21:44.547" v="1547" actId="26606"/>
          <ac:spMkLst>
            <pc:docMk/>
            <pc:sldMk cId="663550897" sldId="302"/>
            <ac:spMk id="42" creationId="{873ECEC8-0F24-45B8-950F-35FC94BCEAC8}"/>
          </ac:spMkLst>
        </pc:spChg>
        <pc:spChg chg="add">
          <ac:chgData name="Paroquia N. Sra. da Hora" userId="51a295ebabd4cab1" providerId="LiveId" clId="{5EBE63C1-A2ED-4F19-BAAA-47D7213B4DB5}" dt="2019-07-08T12:23:20.412" v="1561" actId="26606"/>
          <ac:spMkLst>
            <pc:docMk/>
            <pc:sldMk cId="663550897" sldId="302"/>
            <ac:spMk id="43" creationId="{1A03258A-52C6-4288-AA56-C3262A0D2584}"/>
          </ac:spMkLst>
        </pc:spChg>
        <pc:spChg chg="add del">
          <ac:chgData name="Paroquia N. Sra. da Hora" userId="51a295ebabd4cab1" providerId="LiveId" clId="{5EBE63C1-A2ED-4F19-BAAA-47D7213B4DB5}" dt="2019-07-08T12:21:44.547" v="1547" actId="26606"/>
          <ac:spMkLst>
            <pc:docMk/>
            <pc:sldMk cId="663550897" sldId="302"/>
            <ac:spMk id="46" creationId="{7D417315-0A35-4882-ABD2-ABE3C89E5DCF}"/>
          </ac:spMkLst>
        </pc:spChg>
        <pc:spChg chg="add">
          <ac:chgData name="Paroquia N. Sra. da Hora" userId="51a295ebabd4cab1" providerId="LiveId" clId="{5EBE63C1-A2ED-4F19-BAAA-47D7213B4DB5}" dt="2019-07-08T12:23:20.412" v="1561" actId="26606"/>
          <ac:spMkLst>
            <pc:docMk/>
            <pc:sldMk cId="663550897" sldId="302"/>
            <ac:spMk id="47" creationId="{311973C2-EB8B-452A-A698-4A252FD3AE28}"/>
          </ac:spMkLst>
        </pc:spChg>
        <pc:spChg chg="add del">
          <ac:chgData name="Paroquia N. Sra. da Hora" userId="51a295ebabd4cab1" providerId="LiveId" clId="{5EBE63C1-A2ED-4F19-BAAA-47D7213B4DB5}" dt="2019-07-08T12:21:44.547" v="1547" actId="26606"/>
          <ac:spMkLst>
            <pc:docMk/>
            <pc:sldMk cId="663550897" sldId="302"/>
            <ac:spMk id="48" creationId="{8B53612E-ADB2-4457-9688-89506397AF28}"/>
          </ac:spMkLst>
        </pc:spChg>
        <pc:spChg chg="add">
          <ac:chgData name="Paroquia N. Sra. da Hora" userId="51a295ebabd4cab1" providerId="LiveId" clId="{5EBE63C1-A2ED-4F19-BAAA-47D7213B4DB5}" dt="2019-07-08T12:23:20.412" v="1561" actId="26606"/>
          <ac:spMkLst>
            <pc:docMk/>
            <pc:sldMk cId="663550897" sldId="302"/>
            <ac:spMk id="49" creationId="{10162E77-11AD-44A7-84EC-40C59EEFBD2E}"/>
          </ac:spMkLst>
        </pc:spChg>
        <pc:spChg chg="add del">
          <ac:chgData name="Paroquia N. Sra. da Hora" userId="51a295ebabd4cab1" providerId="LiveId" clId="{5EBE63C1-A2ED-4F19-BAAA-47D7213B4DB5}" dt="2019-07-08T12:21:46.240" v="1549" actId="26606"/>
          <ac:spMkLst>
            <pc:docMk/>
            <pc:sldMk cId="663550897" sldId="302"/>
            <ac:spMk id="50" creationId="{416A0E3C-60E6-4F39-BC55-5F7C224E1F7C}"/>
          </ac:spMkLst>
        </pc:spChg>
        <pc:spChg chg="add del">
          <ac:chgData name="Paroquia N. Sra. da Hora" userId="51a295ebabd4cab1" providerId="LiveId" clId="{5EBE63C1-A2ED-4F19-BAAA-47D7213B4DB5}" dt="2019-07-08T12:21:46.240" v="1549" actId="26606"/>
          <ac:spMkLst>
            <pc:docMk/>
            <pc:sldMk cId="663550897" sldId="302"/>
            <ac:spMk id="51" creationId="{1A03258A-52C6-4288-AA56-C3262A0D2584}"/>
          </ac:spMkLst>
        </pc:spChg>
        <pc:spChg chg="add del">
          <ac:chgData name="Paroquia N. Sra. da Hora" userId="51a295ebabd4cab1" providerId="LiveId" clId="{5EBE63C1-A2ED-4F19-BAAA-47D7213B4DB5}" dt="2019-07-08T12:21:46.240" v="1549" actId="26606"/>
          <ac:spMkLst>
            <pc:docMk/>
            <pc:sldMk cId="663550897" sldId="302"/>
            <ac:spMk id="53" creationId="{4D9C48B3-6057-4FA3-BFE1-E277D0635F74}"/>
          </ac:spMkLst>
        </pc:spChg>
        <pc:spChg chg="add del">
          <ac:chgData name="Paroquia N. Sra. da Hora" userId="51a295ebabd4cab1" providerId="LiveId" clId="{5EBE63C1-A2ED-4F19-BAAA-47D7213B4DB5}" dt="2019-07-08T12:21:46.240" v="1549" actId="26606"/>
          <ac:spMkLst>
            <pc:docMk/>
            <pc:sldMk cId="663550897" sldId="302"/>
            <ac:spMk id="54" creationId="{928BFF5C-9619-41D1-9F73-F5B9D6C66264}"/>
          </ac:spMkLst>
        </pc:spChg>
        <pc:spChg chg="add del">
          <ac:chgData name="Paroquia N. Sra. da Hora" userId="51a295ebabd4cab1" providerId="LiveId" clId="{5EBE63C1-A2ED-4F19-BAAA-47D7213B4DB5}" dt="2019-07-08T12:23:00.536" v="1557" actId="26606"/>
          <ac:spMkLst>
            <pc:docMk/>
            <pc:sldMk cId="663550897" sldId="302"/>
            <ac:spMk id="56" creationId="{416A0E3C-60E6-4F39-BC55-5F7C224E1F7C}"/>
          </ac:spMkLst>
        </pc:spChg>
        <pc:spChg chg="add del">
          <ac:chgData name="Paroquia N. Sra. da Hora" userId="51a295ebabd4cab1" providerId="LiveId" clId="{5EBE63C1-A2ED-4F19-BAAA-47D7213B4DB5}" dt="2019-07-08T12:23:00.536" v="1557" actId="26606"/>
          <ac:spMkLst>
            <pc:docMk/>
            <pc:sldMk cId="663550897" sldId="302"/>
            <ac:spMk id="57" creationId="{1A03258A-52C6-4288-AA56-C3262A0D2584}"/>
          </ac:spMkLst>
        </pc:spChg>
        <pc:spChg chg="add del">
          <ac:chgData name="Paroquia N. Sra. da Hora" userId="51a295ebabd4cab1" providerId="LiveId" clId="{5EBE63C1-A2ED-4F19-BAAA-47D7213B4DB5}" dt="2019-07-08T12:23:00.536" v="1557" actId="26606"/>
          <ac:spMkLst>
            <pc:docMk/>
            <pc:sldMk cId="663550897" sldId="302"/>
            <ac:spMk id="59" creationId="{D40791F6-715D-481A-9C4A-3645AECFD5A0}"/>
          </ac:spMkLst>
        </pc:spChg>
        <pc:spChg chg="add del">
          <ac:chgData name="Paroquia N. Sra. da Hora" userId="51a295ebabd4cab1" providerId="LiveId" clId="{5EBE63C1-A2ED-4F19-BAAA-47D7213B4DB5}" dt="2019-07-08T12:23:00.536" v="1557" actId="26606"/>
          <ac:spMkLst>
            <pc:docMk/>
            <pc:sldMk cId="663550897" sldId="302"/>
            <ac:spMk id="61" creationId="{CADA4CA0-9A57-4FBE-A9E5-24DFC23C3F1A}"/>
          </ac:spMkLst>
        </pc:spChg>
        <pc:spChg chg="add del">
          <ac:chgData name="Paroquia N. Sra. da Hora" userId="51a295ebabd4cab1" providerId="LiveId" clId="{5EBE63C1-A2ED-4F19-BAAA-47D7213B4DB5}" dt="2019-07-08T12:23:00.536" v="1557" actId="26606"/>
          <ac:spMkLst>
            <pc:docMk/>
            <pc:sldMk cId="663550897" sldId="302"/>
            <ac:spMk id="62" creationId="{811CBAFA-D7E0-40A7-BB94-2C05304B407B}"/>
          </ac:spMkLst>
        </pc:spChg>
        <pc:graphicFrameChg chg="mod ord modGraphic">
          <ac:chgData name="Paroquia N. Sra. da Hora" userId="51a295ebabd4cab1" providerId="LiveId" clId="{5EBE63C1-A2ED-4F19-BAAA-47D7213B4DB5}" dt="2019-07-08T12:23:20.412" v="1561" actId="26606"/>
          <ac:graphicFrameMkLst>
            <pc:docMk/>
            <pc:sldMk cId="663550897" sldId="302"/>
            <ac:graphicFrameMk id="2" creationId="{1D3AEDFA-0B2D-43D1-8AE5-7382BFABF2D5}"/>
          </ac:graphicFrameMkLst>
        </pc:graphicFrameChg>
        <pc:picChg chg="add del mod">
          <ac:chgData name="Paroquia N. Sra. da Hora" userId="51a295ebabd4cab1" providerId="LiveId" clId="{5EBE63C1-A2ED-4F19-BAAA-47D7213B4DB5}" dt="2019-07-08T12:13:00.416" v="1481" actId="931"/>
          <ac:picMkLst>
            <pc:docMk/>
            <pc:sldMk cId="663550897" sldId="302"/>
            <ac:picMk id="4" creationId="{08177B05-D877-42C1-B078-4472D9FE9EC2}"/>
          </ac:picMkLst>
        </pc:picChg>
        <pc:picChg chg="add del mod">
          <ac:chgData name="Paroquia N. Sra. da Hora" userId="51a295ebabd4cab1" providerId="LiveId" clId="{5EBE63C1-A2ED-4F19-BAAA-47D7213B4DB5}" dt="2019-07-08T12:19:23.908" v="1542" actId="478"/>
          <ac:picMkLst>
            <pc:docMk/>
            <pc:sldMk cId="663550897" sldId="302"/>
            <ac:picMk id="6" creationId="{6FD01EFC-6AD5-471A-9148-3EC1BAA9E1BA}"/>
          </ac:picMkLst>
        </pc:picChg>
        <pc:picChg chg="add mod">
          <ac:chgData name="Paroquia N. Sra. da Hora" userId="51a295ebabd4cab1" providerId="LiveId" clId="{5EBE63C1-A2ED-4F19-BAAA-47D7213B4DB5}" dt="2019-07-08T12:23:20.412" v="1561" actId="26606"/>
          <ac:picMkLst>
            <pc:docMk/>
            <pc:sldMk cId="663550897" sldId="302"/>
            <ac:picMk id="24" creationId="{8696034E-99D3-4F56-A038-49B65DB046C7}"/>
          </ac:picMkLst>
        </pc:picChg>
        <pc:cxnChg chg="add del">
          <ac:chgData name="Paroquia N. Sra. da Hora" userId="51a295ebabd4cab1" providerId="LiveId" clId="{5EBE63C1-A2ED-4F19-BAAA-47D7213B4DB5}" dt="2019-07-08T12:13:37.693" v="1490" actId="26606"/>
          <ac:cxnSpMkLst>
            <pc:docMk/>
            <pc:sldMk cId="663550897" sldId="302"/>
            <ac:cxnSpMk id="12" creationId="{C5025DAC-8B93-4160-B017-3A274A5828C0}"/>
          </ac:cxnSpMkLst>
        </pc:cxnChg>
        <pc:cxnChg chg="add del">
          <ac:chgData name="Paroquia N. Sra. da Hora" userId="51a295ebabd4cab1" providerId="LiveId" clId="{5EBE63C1-A2ED-4F19-BAAA-47D7213B4DB5}" dt="2019-07-08T12:12:59.230" v="1479" actId="26606"/>
          <ac:cxnSpMkLst>
            <pc:docMk/>
            <pc:sldMk cId="663550897" sldId="302"/>
            <ac:cxnSpMk id="13" creationId="{C5025DAC-8B93-4160-B017-3A274A5828C0}"/>
          </ac:cxnSpMkLst>
        </pc:cxnChg>
        <pc:cxnChg chg="add del">
          <ac:chgData name="Paroquia N. Sra. da Hora" userId="51a295ebabd4cab1" providerId="LiveId" clId="{5EBE63C1-A2ED-4F19-BAAA-47D7213B4DB5}" dt="2019-07-08T12:12:59.230" v="1479" actId="26606"/>
          <ac:cxnSpMkLst>
            <pc:docMk/>
            <pc:sldMk cId="663550897" sldId="302"/>
            <ac:cxnSpMk id="17" creationId="{89EB8C68-FF1B-4849-867B-32D29B19F102}"/>
          </ac:cxnSpMkLst>
        </pc:cxnChg>
        <pc:cxnChg chg="add del">
          <ac:chgData name="Paroquia N. Sra. da Hora" userId="51a295ebabd4cab1" providerId="LiveId" clId="{5EBE63C1-A2ED-4F19-BAAA-47D7213B4DB5}" dt="2019-07-08T12:13:39.141" v="1492" actId="26606"/>
          <ac:cxnSpMkLst>
            <pc:docMk/>
            <pc:sldMk cId="663550897" sldId="302"/>
            <ac:cxnSpMk id="18" creationId="{C5025DAC-8B93-4160-B017-3A274A5828C0}"/>
          </ac:cxnSpMkLst>
        </pc:cxnChg>
        <pc:cxnChg chg="add del">
          <ac:chgData name="Paroquia N. Sra. da Hora" userId="51a295ebabd4cab1" providerId="LiveId" clId="{5EBE63C1-A2ED-4F19-BAAA-47D7213B4DB5}" dt="2019-07-08T12:13:39.141" v="1492" actId="26606"/>
          <ac:cxnSpMkLst>
            <pc:docMk/>
            <pc:sldMk cId="663550897" sldId="302"/>
            <ac:cxnSpMk id="23" creationId="{5AB158E9-1B40-4CD6-95F0-95CA11DF7B7A}"/>
          </ac:cxnSpMkLst>
        </pc:cxnChg>
        <pc:cxnChg chg="add del">
          <ac:chgData name="Paroquia N. Sra. da Hora" userId="51a295ebabd4cab1" providerId="LiveId" clId="{5EBE63C1-A2ED-4F19-BAAA-47D7213B4DB5}" dt="2019-07-08T12:23:20.412" v="1561" actId="26606"/>
          <ac:cxnSpMkLst>
            <pc:docMk/>
            <pc:sldMk cId="663550897" sldId="302"/>
            <ac:cxnSpMk id="27" creationId="{C5025DAC-8B93-4160-B017-3A274A5828C0}"/>
          </ac:cxnSpMkLst>
        </pc:cxnChg>
        <pc:cxnChg chg="add del">
          <ac:chgData name="Paroquia N. Sra. da Hora" userId="51a295ebabd4cab1" providerId="LiveId" clId="{5EBE63C1-A2ED-4F19-BAAA-47D7213B4DB5}" dt="2019-07-08T12:23:20.412" v="1561" actId="26606"/>
          <ac:cxnSpMkLst>
            <pc:docMk/>
            <pc:sldMk cId="663550897" sldId="302"/>
            <ac:cxnSpMk id="29" creationId="{89EB8C68-FF1B-4849-867B-32D29B19F102}"/>
          </ac:cxnSpMkLst>
        </pc:cxnChg>
        <pc:cxnChg chg="add del">
          <ac:chgData name="Paroquia N. Sra. da Hora" userId="51a295ebabd4cab1" providerId="LiveId" clId="{5EBE63C1-A2ED-4F19-BAAA-47D7213B4DB5}" dt="2019-07-08T12:23:20.366" v="1560" actId="26606"/>
          <ac:cxnSpMkLst>
            <pc:docMk/>
            <pc:sldMk cId="663550897" sldId="302"/>
            <ac:cxnSpMk id="35" creationId="{C5025DAC-8B93-4160-B017-3A274A5828C0}"/>
          </ac:cxnSpMkLst>
        </pc:cxnChg>
        <pc:cxnChg chg="add del">
          <ac:chgData name="Paroquia N. Sra. da Hora" userId="51a295ebabd4cab1" providerId="LiveId" clId="{5EBE63C1-A2ED-4F19-BAAA-47D7213B4DB5}" dt="2019-07-08T12:23:20.366" v="1560" actId="26606"/>
          <ac:cxnSpMkLst>
            <pc:docMk/>
            <pc:sldMk cId="663550897" sldId="302"/>
            <ac:cxnSpMk id="39" creationId="{5A0A5CF6-407C-4691-8122-49DF69D0020D}"/>
          </ac:cxnSpMkLst>
        </pc:cxnChg>
        <pc:cxnChg chg="add del">
          <ac:chgData name="Paroquia N. Sra. da Hora" userId="51a295ebabd4cab1" providerId="LiveId" clId="{5EBE63C1-A2ED-4F19-BAAA-47D7213B4DB5}" dt="2019-07-08T12:21:44.547" v="1547" actId="26606"/>
          <ac:cxnSpMkLst>
            <pc:docMk/>
            <pc:sldMk cId="663550897" sldId="302"/>
            <ac:cxnSpMk id="40" creationId="{C5025DAC-8B93-4160-B017-3A274A5828C0}"/>
          </ac:cxnSpMkLst>
        </pc:cxnChg>
        <pc:cxnChg chg="add del">
          <ac:chgData name="Paroquia N. Sra. da Hora" userId="51a295ebabd4cab1" providerId="LiveId" clId="{5EBE63C1-A2ED-4F19-BAAA-47D7213B4DB5}" dt="2019-07-08T12:21:44.547" v="1547" actId="26606"/>
          <ac:cxnSpMkLst>
            <pc:docMk/>
            <pc:sldMk cId="663550897" sldId="302"/>
            <ac:cxnSpMk id="44" creationId="{89EB8C68-FF1B-4849-867B-32D29B19F102}"/>
          </ac:cxnSpMkLst>
        </pc:cxnChg>
        <pc:cxnChg chg="add">
          <ac:chgData name="Paroquia N. Sra. da Hora" userId="51a295ebabd4cab1" providerId="LiveId" clId="{5EBE63C1-A2ED-4F19-BAAA-47D7213B4DB5}" dt="2019-07-08T12:23:20.412" v="1561" actId="26606"/>
          <ac:cxnSpMkLst>
            <pc:docMk/>
            <pc:sldMk cId="663550897" sldId="302"/>
            <ac:cxnSpMk id="45" creationId="{C5025DAC-8B93-4160-B017-3A274A5828C0}"/>
          </ac:cxnSpMkLst>
        </pc:cxnChg>
        <pc:cxnChg chg="add del">
          <ac:chgData name="Paroquia N. Sra. da Hora" userId="51a295ebabd4cab1" providerId="LiveId" clId="{5EBE63C1-A2ED-4F19-BAAA-47D7213B4DB5}" dt="2019-07-08T12:21:46.240" v="1549" actId="26606"/>
          <ac:cxnSpMkLst>
            <pc:docMk/>
            <pc:sldMk cId="663550897" sldId="302"/>
            <ac:cxnSpMk id="52" creationId="{C5025DAC-8B93-4160-B017-3A274A5828C0}"/>
          </ac:cxnSpMkLst>
        </pc:cxnChg>
        <pc:cxnChg chg="add">
          <ac:chgData name="Paroquia N. Sra. da Hora" userId="51a295ebabd4cab1" providerId="LiveId" clId="{5EBE63C1-A2ED-4F19-BAAA-47D7213B4DB5}" dt="2019-07-08T12:23:20.412" v="1561" actId="26606"/>
          <ac:cxnSpMkLst>
            <pc:docMk/>
            <pc:sldMk cId="663550897" sldId="302"/>
            <ac:cxnSpMk id="55" creationId="{5AB158E9-1B40-4CD6-95F0-95CA11DF7B7A}"/>
          </ac:cxnSpMkLst>
        </pc:cxnChg>
        <pc:cxnChg chg="add del">
          <ac:chgData name="Paroquia N. Sra. da Hora" userId="51a295ebabd4cab1" providerId="LiveId" clId="{5EBE63C1-A2ED-4F19-BAAA-47D7213B4DB5}" dt="2019-07-08T12:23:00.536" v="1557" actId="26606"/>
          <ac:cxnSpMkLst>
            <pc:docMk/>
            <pc:sldMk cId="663550897" sldId="302"/>
            <ac:cxnSpMk id="58" creationId="{C5025DAC-8B93-4160-B017-3A274A5828C0}"/>
          </ac:cxnSpMkLst>
        </pc:cxnChg>
        <pc:cxnChg chg="add del">
          <ac:chgData name="Paroquia N. Sra. da Hora" userId="51a295ebabd4cab1" providerId="LiveId" clId="{5EBE63C1-A2ED-4F19-BAAA-47D7213B4DB5}" dt="2019-07-08T12:23:00.536" v="1557" actId="26606"/>
          <ac:cxnSpMkLst>
            <pc:docMk/>
            <pc:sldMk cId="663550897" sldId="302"/>
            <ac:cxnSpMk id="60" creationId="{740F83A4-FAC4-4867-95A5-BBFD280C7BF5}"/>
          </ac:cxnSpMkLst>
        </pc:cxnChg>
      </pc:sldChg>
      <pc:sldChg chg="addSp delSp modSp mod setBg">
        <pc:chgData name="Paroquia N. Sra. da Hora" userId="51a295ebabd4cab1" providerId="LiveId" clId="{5EBE63C1-A2ED-4F19-BAAA-47D7213B4DB5}" dt="2019-07-08T12:23:26.419" v="1562" actId="26606"/>
        <pc:sldMkLst>
          <pc:docMk/>
          <pc:sldMk cId="260081250" sldId="303"/>
        </pc:sldMkLst>
        <pc:spChg chg="add del">
          <ac:chgData name="Paroquia N. Sra. da Hora" userId="51a295ebabd4cab1" providerId="LiveId" clId="{5EBE63C1-A2ED-4F19-BAAA-47D7213B4DB5}" dt="2019-07-08T12:23:05.291" v="1558" actId="26606"/>
          <ac:spMkLst>
            <pc:docMk/>
            <pc:sldMk cId="260081250" sldId="303"/>
            <ac:spMk id="9" creationId="{416A0E3C-60E6-4F39-BC55-5F7C224E1F7C}"/>
          </ac:spMkLst>
        </pc:spChg>
        <pc:spChg chg="add del">
          <ac:chgData name="Paroquia N. Sra. da Hora" userId="51a295ebabd4cab1" providerId="LiveId" clId="{5EBE63C1-A2ED-4F19-BAAA-47D7213B4DB5}" dt="2019-07-08T12:23:05.291" v="1558" actId="26606"/>
          <ac:spMkLst>
            <pc:docMk/>
            <pc:sldMk cId="260081250" sldId="303"/>
            <ac:spMk id="11" creationId="{1A03258A-52C6-4288-AA56-C3262A0D2584}"/>
          </ac:spMkLst>
        </pc:spChg>
        <pc:spChg chg="add del">
          <ac:chgData name="Paroquia N. Sra. da Hora" userId="51a295ebabd4cab1" providerId="LiveId" clId="{5EBE63C1-A2ED-4F19-BAAA-47D7213B4DB5}" dt="2019-07-08T12:23:05.291" v="1558" actId="26606"/>
          <ac:spMkLst>
            <pc:docMk/>
            <pc:sldMk cId="260081250" sldId="303"/>
            <ac:spMk id="15" creationId="{873ECEC8-0F24-45B8-950F-35FC94BCEAC8}"/>
          </ac:spMkLst>
        </pc:spChg>
        <pc:spChg chg="add del">
          <ac:chgData name="Paroquia N. Sra. da Hora" userId="51a295ebabd4cab1" providerId="LiveId" clId="{5EBE63C1-A2ED-4F19-BAAA-47D7213B4DB5}" dt="2019-07-08T12:23:05.291" v="1558" actId="26606"/>
          <ac:spMkLst>
            <pc:docMk/>
            <pc:sldMk cId="260081250" sldId="303"/>
            <ac:spMk id="19" creationId="{7D417315-0A35-4882-ABD2-ABE3C89E5DCF}"/>
          </ac:spMkLst>
        </pc:spChg>
        <pc:spChg chg="add del">
          <ac:chgData name="Paroquia N. Sra. da Hora" userId="51a295ebabd4cab1" providerId="LiveId" clId="{5EBE63C1-A2ED-4F19-BAAA-47D7213B4DB5}" dt="2019-07-08T12:23:05.291" v="1558" actId="26606"/>
          <ac:spMkLst>
            <pc:docMk/>
            <pc:sldMk cId="260081250" sldId="303"/>
            <ac:spMk id="21" creationId="{8B53612E-ADB2-4457-9688-89506397AF28}"/>
          </ac:spMkLst>
        </pc:spChg>
        <pc:spChg chg="add del">
          <ac:chgData name="Paroquia N. Sra. da Hora" userId="51a295ebabd4cab1" providerId="LiveId" clId="{5EBE63C1-A2ED-4F19-BAAA-47D7213B4DB5}" dt="2019-07-08T12:23:26.419" v="1562" actId="26606"/>
          <ac:spMkLst>
            <pc:docMk/>
            <pc:sldMk cId="260081250" sldId="303"/>
            <ac:spMk id="23" creationId="{416A0E3C-60E6-4F39-BC55-5F7C224E1F7C}"/>
          </ac:spMkLst>
        </pc:spChg>
        <pc:spChg chg="add del">
          <ac:chgData name="Paroquia N. Sra. da Hora" userId="51a295ebabd4cab1" providerId="LiveId" clId="{5EBE63C1-A2ED-4F19-BAAA-47D7213B4DB5}" dt="2019-07-08T12:23:26.419" v="1562" actId="26606"/>
          <ac:spMkLst>
            <pc:docMk/>
            <pc:sldMk cId="260081250" sldId="303"/>
            <ac:spMk id="24" creationId="{1A03258A-52C6-4288-AA56-C3262A0D2584}"/>
          </ac:spMkLst>
        </pc:spChg>
        <pc:spChg chg="add del">
          <ac:chgData name="Paroquia N. Sra. da Hora" userId="51a295ebabd4cab1" providerId="LiveId" clId="{5EBE63C1-A2ED-4F19-BAAA-47D7213B4DB5}" dt="2019-07-08T12:22:36.583" v="1553" actId="26606"/>
          <ac:spMkLst>
            <pc:docMk/>
            <pc:sldMk cId="260081250" sldId="303"/>
            <ac:spMk id="26" creationId="{416A0E3C-60E6-4F39-BC55-5F7C224E1F7C}"/>
          </ac:spMkLst>
        </pc:spChg>
        <pc:spChg chg="add del">
          <ac:chgData name="Paroquia N. Sra. da Hora" userId="51a295ebabd4cab1" providerId="LiveId" clId="{5EBE63C1-A2ED-4F19-BAAA-47D7213B4DB5}" dt="2019-07-08T12:23:26.419" v="1562" actId="26606"/>
          <ac:spMkLst>
            <pc:docMk/>
            <pc:sldMk cId="260081250" sldId="303"/>
            <ac:spMk id="27" creationId="{990D0034-F768-41E7-85D4-F38C4DE85770}"/>
          </ac:spMkLst>
        </pc:spChg>
        <pc:spChg chg="add del">
          <ac:chgData name="Paroquia N. Sra. da Hora" userId="51a295ebabd4cab1" providerId="LiveId" clId="{5EBE63C1-A2ED-4F19-BAAA-47D7213B4DB5}" dt="2019-07-08T12:22:36.583" v="1553" actId="26606"/>
          <ac:spMkLst>
            <pc:docMk/>
            <pc:sldMk cId="260081250" sldId="303"/>
            <ac:spMk id="28" creationId="{1A03258A-52C6-4288-AA56-C3262A0D2584}"/>
          </ac:spMkLst>
        </pc:spChg>
        <pc:spChg chg="add del">
          <ac:chgData name="Paroquia N. Sra. da Hora" userId="51a295ebabd4cab1" providerId="LiveId" clId="{5EBE63C1-A2ED-4F19-BAAA-47D7213B4DB5}" dt="2019-07-08T12:23:26.419" v="1562" actId="26606"/>
          <ac:spMkLst>
            <pc:docMk/>
            <pc:sldMk cId="260081250" sldId="303"/>
            <ac:spMk id="29" creationId="{C4F7E42D-8B5A-4FC8-81CD-9E60171F7FA8}"/>
          </ac:spMkLst>
        </pc:spChg>
        <pc:spChg chg="add del">
          <ac:chgData name="Paroquia N. Sra. da Hora" userId="51a295ebabd4cab1" providerId="LiveId" clId="{5EBE63C1-A2ED-4F19-BAAA-47D7213B4DB5}" dt="2019-07-08T12:23:26.419" v="1562" actId="26606"/>
          <ac:spMkLst>
            <pc:docMk/>
            <pc:sldMk cId="260081250" sldId="303"/>
            <ac:spMk id="31" creationId="{8C04651D-B9F4-4935-A02D-364153FBDF54}"/>
          </ac:spMkLst>
        </pc:spChg>
        <pc:spChg chg="add del">
          <ac:chgData name="Paroquia N. Sra. da Hora" userId="51a295ebabd4cab1" providerId="LiveId" clId="{5EBE63C1-A2ED-4F19-BAAA-47D7213B4DB5}" dt="2019-07-08T12:22:36.583" v="1553" actId="26606"/>
          <ac:spMkLst>
            <pc:docMk/>
            <pc:sldMk cId="260081250" sldId="303"/>
            <ac:spMk id="32" creationId="{D40791F6-715D-481A-9C4A-3645AECFD5A0}"/>
          </ac:spMkLst>
        </pc:spChg>
        <pc:spChg chg="add">
          <ac:chgData name="Paroquia N. Sra. da Hora" userId="51a295ebabd4cab1" providerId="LiveId" clId="{5EBE63C1-A2ED-4F19-BAAA-47D7213B4DB5}" dt="2019-07-08T12:23:26.419" v="1562" actId="26606"/>
          <ac:spMkLst>
            <pc:docMk/>
            <pc:sldMk cId="260081250" sldId="303"/>
            <ac:spMk id="33" creationId="{416A0E3C-60E6-4F39-BC55-5F7C224E1F7C}"/>
          </ac:spMkLst>
        </pc:spChg>
        <pc:spChg chg="add">
          <ac:chgData name="Paroquia N. Sra. da Hora" userId="51a295ebabd4cab1" providerId="LiveId" clId="{5EBE63C1-A2ED-4F19-BAAA-47D7213B4DB5}" dt="2019-07-08T12:23:26.419" v="1562" actId="26606"/>
          <ac:spMkLst>
            <pc:docMk/>
            <pc:sldMk cId="260081250" sldId="303"/>
            <ac:spMk id="35" creationId="{1A03258A-52C6-4288-AA56-C3262A0D2584}"/>
          </ac:spMkLst>
        </pc:spChg>
        <pc:spChg chg="add del">
          <ac:chgData name="Paroquia N. Sra. da Hora" userId="51a295ebabd4cab1" providerId="LiveId" clId="{5EBE63C1-A2ED-4F19-BAAA-47D7213B4DB5}" dt="2019-07-08T12:22:36.583" v="1553" actId="26606"/>
          <ac:spMkLst>
            <pc:docMk/>
            <pc:sldMk cId="260081250" sldId="303"/>
            <ac:spMk id="36" creationId="{CADA4CA0-9A57-4FBE-A9E5-24DFC23C3F1A}"/>
          </ac:spMkLst>
        </pc:spChg>
        <pc:spChg chg="add del">
          <ac:chgData name="Paroquia N. Sra. da Hora" userId="51a295ebabd4cab1" providerId="LiveId" clId="{5EBE63C1-A2ED-4F19-BAAA-47D7213B4DB5}" dt="2019-07-08T12:22:36.583" v="1553" actId="26606"/>
          <ac:spMkLst>
            <pc:docMk/>
            <pc:sldMk cId="260081250" sldId="303"/>
            <ac:spMk id="38" creationId="{811CBAFA-D7E0-40A7-BB94-2C05304B407B}"/>
          </ac:spMkLst>
        </pc:spChg>
        <pc:spChg chg="add">
          <ac:chgData name="Paroquia N. Sra. da Hora" userId="51a295ebabd4cab1" providerId="LiveId" clId="{5EBE63C1-A2ED-4F19-BAAA-47D7213B4DB5}" dt="2019-07-08T12:23:26.419" v="1562" actId="26606"/>
          <ac:spMkLst>
            <pc:docMk/>
            <pc:sldMk cId="260081250" sldId="303"/>
            <ac:spMk id="39" creationId="{D40791F6-715D-481A-9C4A-3645AECFD5A0}"/>
          </ac:spMkLst>
        </pc:spChg>
        <pc:spChg chg="add del">
          <ac:chgData name="Paroquia N. Sra. da Hora" userId="51a295ebabd4cab1" providerId="LiveId" clId="{5EBE63C1-A2ED-4F19-BAAA-47D7213B4DB5}" dt="2019-07-08T12:22:55.782" v="1555" actId="26606"/>
          <ac:spMkLst>
            <pc:docMk/>
            <pc:sldMk cId="260081250" sldId="303"/>
            <ac:spMk id="40" creationId="{416A0E3C-60E6-4F39-BC55-5F7C224E1F7C}"/>
          </ac:spMkLst>
        </pc:spChg>
        <pc:spChg chg="add del">
          <ac:chgData name="Paroquia N. Sra. da Hora" userId="51a295ebabd4cab1" providerId="LiveId" clId="{5EBE63C1-A2ED-4F19-BAAA-47D7213B4DB5}" dt="2019-07-08T12:22:55.782" v="1555" actId="26606"/>
          <ac:spMkLst>
            <pc:docMk/>
            <pc:sldMk cId="260081250" sldId="303"/>
            <ac:spMk id="41" creationId="{1A03258A-52C6-4288-AA56-C3262A0D2584}"/>
          </ac:spMkLst>
        </pc:spChg>
        <pc:spChg chg="add del">
          <ac:chgData name="Paroquia N. Sra. da Hora" userId="51a295ebabd4cab1" providerId="LiveId" clId="{5EBE63C1-A2ED-4F19-BAAA-47D7213B4DB5}" dt="2019-07-08T12:22:55.782" v="1555" actId="26606"/>
          <ac:spMkLst>
            <pc:docMk/>
            <pc:sldMk cId="260081250" sldId="303"/>
            <ac:spMk id="43" creationId="{873ECEC8-0F24-45B8-950F-35FC94BCEAC8}"/>
          </ac:spMkLst>
        </pc:spChg>
        <pc:spChg chg="add del">
          <ac:chgData name="Paroquia N. Sra. da Hora" userId="51a295ebabd4cab1" providerId="LiveId" clId="{5EBE63C1-A2ED-4F19-BAAA-47D7213B4DB5}" dt="2019-07-08T12:22:55.782" v="1555" actId="26606"/>
          <ac:spMkLst>
            <pc:docMk/>
            <pc:sldMk cId="260081250" sldId="303"/>
            <ac:spMk id="45" creationId="{7D417315-0A35-4882-ABD2-ABE3C89E5DCF}"/>
          </ac:spMkLst>
        </pc:spChg>
        <pc:spChg chg="add del">
          <ac:chgData name="Paroquia N. Sra. da Hora" userId="51a295ebabd4cab1" providerId="LiveId" clId="{5EBE63C1-A2ED-4F19-BAAA-47D7213B4DB5}" dt="2019-07-08T12:22:55.782" v="1555" actId="26606"/>
          <ac:spMkLst>
            <pc:docMk/>
            <pc:sldMk cId="260081250" sldId="303"/>
            <ac:spMk id="46" creationId="{8B53612E-ADB2-4457-9688-89506397AF28}"/>
          </ac:spMkLst>
        </pc:spChg>
        <pc:spChg chg="add">
          <ac:chgData name="Paroquia N. Sra. da Hora" userId="51a295ebabd4cab1" providerId="LiveId" clId="{5EBE63C1-A2ED-4F19-BAAA-47D7213B4DB5}" dt="2019-07-08T12:23:26.419" v="1562" actId="26606"/>
          <ac:spMkLst>
            <pc:docMk/>
            <pc:sldMk cId="260081250" sldId="303"/>
            <ac:spMk id="48" creationId="{811CBAFA-D7E0-40A7-BB94-2C05304B407B}"/>
          </ac:spMkLst>
        </pc:spChg>
        <pc:spChg chg="add">
          <ac:chgData name="Paroquia N. Sra. da Hora" userId="51a295ebabd4cab1" providerId="LiveId" clId="{5EBE63C1-A2ED-4F19-BAAA-47D7213B4DB5}" dt="2019-07-08T12:23:26.419" v="1562" actId="26606"/>
          <ac:spMkLst>
            <pc:docMk/>
            <pc:sldMk cId="260081250" sldId="303"/>
            <ac:spMk id="49" creationId="{CADA4CA0-9A57-4FBE-A9E5-24DFC23C3F1A}"/>
          </ac:spMkLst>
        </pc:spChg>
        <pc:graphicFrameChg chg="mod ord modGraphic">
          <ac:chgData name="Paroquia N. Sra. da Hora" userId="51a295ebabd4cab1" providerId="LiveId" clId="{5EBE63C1-A2ED-4F19-BAAA-47D7213B4DB5}" dt="2019-07-08T12:23:26.419" v="1562" actId="26606"/>
          <ac:graphicFrameMkLst>
            <pc:docMk/>
            <pc:sldMk cId="260081250" sldId="303"/>
            <ac:graphicFrameMk id="2" creationId="{1D3AEDFA-0B2D-43D1-8AE5-7382BFABF2D5}"/>
          </ac:graphicFrameMkLst>
        </pc:graphicFrameChg>
        <pc:picChg chg="add mod modCrop">
          <ac:chgData name="Paroquia N. Sra. da Hora" userId="51a295ebabd4cab1" providerId="LiveId" clId="{5EBE63C1-A2ED-4F19-BAAA-47D7213B4DB5}" dt="2019-07-08T12:23:26.419" v="1562" actId="26606"/>
          <ac:picMkLst>
            <pc:docMk/>
            <pc:sldMk cId="260081250" sldId="303"/>
            <ac:picMk id="4" creationId="{0C850163-2BC2-4BD3-B58A-4DDD71C076EA}"/>
          </ac:picMkLst>
        </pc:picChg>
        <pc:cxnChg chg="add del">
          <ac:chgData name="Paroquia N. Sra. da Hora" userId="51a295ebabd4cab1" providerId="LiveId" clId="{5EBE63C1-A2ED-4F19-BAAA-47D7213B4DB5}" dt="2019-07-08T12:23:05.291" v="1558" actId="26606"/>
          <ac:cxnSpMkLst>
            <pc:docMk/>
            <pc:sldMk cId="260081250" sldId="303"/>
            <ac:cxnSpMk id="13" creationId="{C5025DAC-8B93-4160-B017-3A274A5828C0}"/>
          </ac:cxnSpMkLst>
        </pc:cxnChg>
        <pc:cxnChg chg="add del">
          <ac:chgData name="Paroquia N. Sra. da Hora" userId="51a295ebabd4cab1" providerId="LiveId" clId="{5EBE63C1-A2ED-4F19-BAAA-47D7213B4DB5}" dt="2019-07-08T12:23:05.291" v="1558" actId="26606"/>
          <ac:cxnSpMkLst>
            <pc:docMk/>
            <pc:sldMk cId="260081250" sldId="303"/>
            <ac:cxnSpMk id="17" creationId="{89EB8C68-FF1B-4849-867B-32D29B19F102}"/>
          </ac:cxnSpMkLst>
        </pc:cxnChg>
        <pc:cxnChg chg="add del">
          <ac:chgData name="Paroquia N. Sra. da Hora" userId="51a295ebabd4cab1" providerId="LiveId" clId="{5EBE63C1-A2ED-4F19-BAAA-47D7213B4DB5}" dt="2019-07-08T12:23:26.419" v="1562" actId="26606"/>
          <ac:cxnSpMkLst>
            <pc:docMk/>
            <pc:sldMk cId="260081250" sldId="303"/>
            <ac:cxnSpMk id="25" creationId="{C5025DAC-8B93-4160-B017-3A274A5828C0}"/>
          </ac:cxnSpMkLst>
        </pc:cxnChg>
        <pc:cxnChg chg="add del">
          <ac:chgData name="Paroquia N. Sra. da Hora" userId="51a295ebabd4cab1" providerId="LiveId" clId="{5EBE63C1-A2ED-4F19-BAAA-47D7213B4DB5}" dt="2019-07-08T12:22:36.583" v="1553" actId="26606"/>
          <ac:cxnSpMkLst>
            <pc:docMk/>
            <pc:sldMk cId="260081250" sldId="303"/>
            <ac:cxnSpMk id="30" creationId="{C5025DAC-8B93-4160-B017-3A274A5828C0}"/>
          </ac:cxnSpMkLst>
        </pc:cxnChg>
        <pc:cxnChg chg="add del">
          <ac:chgData name="Paroquia N. Sra. da Hora" userId="51a295ebabd4cab1" providerId="LiveId" clId="{5EBE63C1-A2ED-4F19-BAAA-47D7213B4DB5}" dt="2019-07-08T12:22:36.583" v="1553" actId="26606"/>
          <ac:cxnSpMkLst>
            <pc:docMk/>
            <pc:sldMk cId="260081250" sldId="303"/>
            <ac:cxnSpMk id="34" creationId="{740F83A4-FAC4-4867-95A5-BBFD280C7BF5}"/>
          </ac:cxnSpMkLst>
        </pc:cxnChg>
        <pc:cxnChg chg="add">
          <ac:chgData name="Paroquia N. Sra. da Hora" userId="51a295ebabd4cab1" providerId="LiveId" clId="{5EBE63C1-A2ED-4F19-BAAA-47D7213B4DB5}" dt="2019-07-08T12:23:26.419" v="1562" actId="26606"/>
          <ac:cxnSpMkLst>
            <pc:docMk/>
            <pc:sldMk cId="260081250" sldId="303"/>
            <ac:cxnSpMk id="37" creationId="{C5025DAC-8B93-4160-B017-3A274A5828C0}"/>
          </ac:cxnSpMkLst>
        </pc:cxnChg>
        <pc:cxnChg chg="add del">
          <ac:chgData name="Paroquia N. Sra. da Hora" userId="51a295ebabd4cab1" providerId="LiveId" clId="{5EBE63C1-A2ED-4F19-BAAA-47D7213B4DB5}" dt="2019-07-08T12:22:55.782" v="1555" actId="26606"/>
          <ac:cxnSpMkLst>
            <pc:docMk/>
            <pc:sldMk cId="260081250" sldId="303"/>
            <ac:cxnSpMk id="42" creationId="{C5025DAC-8B93-4160-B017-3A274A5828C0}"/>
          </ac:cxnSpMkLst>
        </pc:cxnChg>
        <pc:cxnChg chg="add del">
          <ac:chgData name="Paroquia N. Sra. da Hora" userId="51a295ebabd4cab1" providerId="LiveId" clId="{5EBE63C1-A2ED-4F19-BAAA-47D7213B4DB5}" dt="2019-07-08T12:22:55.782" v="1555" actId="26606"/>
          <ac:cxnSpMkLst>
            <pc:docMk/>
            <pc:sldMk cId="260081250" sldId="303"/>
            <ac:cxnSpMk id="44" creationId="{89EB8C68-FF1B-4849-867B-32D29B19F102}"/>
          </ac:cxnSpMkLst>
        </pc:cxnChg>
        <pc:cxnChg chg="add">
          <ac:chgData name="Paroquia N. Sra. da Hora" userId="51a295ebabd4cab1" providerId="LiveId" clId="{5EBE63C1-A2ED-4F19-BAAA-47D7213B4DB5}" dt="2019-07-08T12:23:26.419" v="1562" actId="26606"/>
          <ac:cxnSpMkLst>
            <pc:docMk/>
            <pc:sldMk cId="260081250" sldId="303"/>
            <ac:cxnSpMk id="47" creationId="{740F83A4-FAC4-4867-95A5-BBFD280C7BF5}"/>
          </ac:cxnSpMkLst>
        </pc:cxnChg>
      </pc:sldChg>
      <pc:sldChg chg="modSp">
        <pc:chgData name="Paroquia N. Sra. da Hora" userId="51a295ebabd4cab1" providerId="LiveId" clId="{5EBE63C1-A2ED-4F19-BAAA-47D7213B4DB5}" dt="2019-07-08T11:12:27.482" v="504" actId="20577"/>
        <pc:sldMkLst>
          <pc:docMk/>
          <pc:sldMk cId="2870732385" sldId="304"/>
        </pc:sldMkLst>
        <pc:graphicFrameChg chg="mod">
          <ac:chgData name="Paroquia N. Sra. da Hora" userId="51a295ebabd4cab1" providerId="LiveId" clId="{5EBE63C1-A2ED-4F19-BAAA-47D7213B4DB5}" dt="2019-07-08T11:12:27.482" v="504" actId="20577"/>
          <ac:graphicFrameMkLst>
            <pc:docMk/>
            <pc:sldMk cId="2870732385" sldId="304"/>
            <ac:graphicFrameMk id="2" creationId="{1D3AEDFA-0B2D-43D1-8AE5-7382BFABF2D5}"/>
          </ac:graphicFrameMkLst>
        </pc:graphicFrameChg>
      </pc:sldChg>
      <pc:sldChg chg="modSp">
        <pc:chgData name="Paroquia N. Sra. da Hora" userId="51a295ebabd4cab1" providerId="LiveId" clId="{5EBE63C1-A2ED-4F19-BAAA-47D7213B4DB5}" dt="2019-06-26T14:19:47.772" v="244" actId="113"/>
        <pc:sldMkLst>
          <pc:docMk/>
          <pc:sldMk cId="202827952" sldId="305"/>
        </pc:sldMkLst>
        <pc:graphicFrameChg chg="mod">
          <ac:chgData name="Paroquia N. Sra. da Hora" userId="51a295ebabd4cab1" providerId="LiveId" clId="{5EBE63C1-A2ED-4F19-BAAA-47D7213B4DB5}" dt="2019-06-26T14:19:47.772" v="244" actId="113"/>
          <ac:graphicFrameMkLst>
            <pc:docMk/>
            <pc:sldMk cId="202827952" sldId="305"/>
            <ac:graphicFrameMk id="6" creationId="{343AEA98-3766-4150-ADA5-0DBFA4F42421}"/>
          </ac:graphicFrameMkLst>
        </pc:graphicFrameChg>
      </pc:sldChg>
      <pc:sldChg chg="addSp delSp modSp">
        <pc:chgData name="Paroquia N. Sra. da Hora" userId="51a295ebabd4cab1" providerId="LiveId" clId="{5EBE63C1-A2ED-4F19-BAAA-47D7213B4DB5}" dt="2019-07-08T12:06:24.315" v="1432" actId="26606"/>
        <pc:sldMkLst>
          <pc:docMk/>
          <pc:sldMk cId="0" sldId="422"/>
        </pc:sldMkLst>
        <pc:spChg chg="add del">
          <ac:chgData name="Paroquia N. Sra. da Hora" userId="51a295ebabd4cab1" providerId="LiveId" clId="{5EBE63C1-A2ED-4F19-BAAA-47D7213B4DB5}" dt="2019-07-08T12:06:11.554" v="1423" actId="26606"/>
          <ac:spMkLst>
            <pc:docMk/>
            <pc:sldMk cId="0" sldId="422"/>
            <ac:spMk id="81" creationId="{416A0E3C-60E6-4F39-BC55-5F7C224E1F7C}"/>
          </ac:spMkLst>
        </pc:spChg>
        <pc:spChg chg="add del">
          <ac:chgData name="Paroquia N. Sra. da Hora" userId="51a295ebabd4cab1" providerId="LiveId" clId="{5EBE63C1-A2ED-4F19-BAAA-47D7213B4DB5}" dt="2019-07-08T12:06:11.554" v="1423" actId="26606"/>
          <ac:spMkLst>
            <pc:docMk/>
            <pc:sldMk cId="0" sldId="422"/>
            <ac:spMk id="83" creationId="{1A03258A-52C6-4288-AA56-C3262A0D2584}"/>
          </ac:spMkLst>
        </pc:spChg>
        <pc:spChg chg="add del">
          <ac:chgData name="Paroquia N. Sra. da Hora" userId="51a295ebabd4cab1" providerId="LiveId" clId="{5EBE63C1-A2ED-4F19-BAAA-47D7213B4DB5}" dt="2019-07-08T12:06:14.658" v="1425" actId="26606"/>
          <ac:spMkLst>
            <pc:docMk/>
            <pc:sldMk cId="0" sldId="422"/>
            <ac:spMk id="87" creationId="{D40791F6-715D-481A-9C4A-3645AECFD5A0}"/>
          </ac:spMkLst>
        </pc:spChg>
        <pc:spChg chg="add del">
          <ac:chgData name="Paroquia N. Sra. da Hora" userId="51a295ebabd4cab1" providerId="LiveId" clId="{5EBE63C1-A2ED-4F19-BAAA-47D7213B4DB5}" dt="2019-07-08T12:06:14.658" v="1425" actId="26606"/>
          <ac:spMkLst>
            <pc:docMk/>
            <pc:sldMk cId="0" sldId="422"/>
            <ac:spMk id="91" creationId="{CADA4CA0-9A57-4FBE-A9E5-24DFC23C3F1A}"/>
          </ac:spMkLst>
        </pc:spChg>
        <pc:spChg chg="add del">
          <ac:chgData name="Paroquia N. Sra. da Hora" userId="51a295ebabd4cab1" providerId="LiveId" clId="{5EBE63C1-A2ED-4F19-BAAA-47D7213B4DB5}" dt="2019-07-08T12:06:24.315" v="1432" actId="26606"/>
          <ac:spMkLst>
            <pc:docMk/>
            <pc:sldMk cId="0" sldId="422"/>
            <ac:spMk id="93" creationId="{890320D9-1343-443E-8A78-EC214CBCB7A4}"/>
          </ac:spMkLst>
        </pc:spChg>
        <pc:spChg chg="add del">
          <ac:chgData name="Paroquia N. Sra. da Hora" userId="51a295ebabd4cab1" providerId="LiveId" clId="{5EBE63C1-A2ED-4F19-BAAA-47D7213B4DB5}" dt="2019-07-08T12:06:14.658" v="1425" actId="26606"/>
          <ac:spMkLst>
            <pc:docMk/>
            <pc:sldMk cId="0" sldId="422"/>
            <ac:spMk id="94" creationId="{811CBAFA-D7E0-40A7-BB94-2C05304B407B}"/>
          </ac:spMkLst>
        </pc:spChg>
        <pc:spChg chg="add del">
          <ac:chgData name="Paroquia N. Sra. da Hora" userId="51a295ebabd4cab1" providerId="LiveId" clId="{5EBE63C1-A2ED-4F19-BAAA-47D7213B4DB5}" dt="2019-07-08T12:06:24.315" v="1432" actId="26606"/>
          <ac:spMkLst>
            <pc:docMk/>
            <pc:sldMk cId="0" sldId="422"/>
            <ac:spMk id="95" creationId="{A416BE21-BF34-42DE-9B3A-E1A7DD262A95}"/>
          </ac:spMkLst>
        </pc:spChg>
        <pc:spChg chg="add del">
          <ac:chgData name="Paroquia N. Sra. da Hora" userId="51a295ebabd4cab1" providerId="LiveId" clId="{5EBE63C1-A2ED-4F19-BAAA-47D7213B4DB5}" dt="2019-07-08T12:06:24.315" v="1432" actId="26606"/>
          <ac:spMkLst>
            <pc:docMk/>
            <pc:sldMk cId="0" sldId="422"/>
            <ac:spMk id="99" creationId="{B2497AD7-494E-467E-8084-3B7B78A92511}"/>
          </ac:spMkLst>
        </pc:spChg>
        <pc:spChg chg="add del">
          <ac:chgData name="Paroquia N. Sra. da Hora" userId="51a295ebabd4cab1" providerId="LiveId" clId="{5EBE63C1-A2ED-4F19-BAAA-47D7213B4DB5}" dt="2019-07-08T12:06:24.315" v="1432" actId="26606"/>
          <ac:spMkLst>
            <pc:docMk/>
            <pc:sldMk cId="0" sldId="422"/>
            <ac:spMk id="103" creationId="{024C883F-6B89-4D7D-9480-194830F51215}"/>
          </ac:spMkLst>
        </pc:spChg>
        <pc:spChg chg="add del">
          <ac:chgData name="Paroquia N. Sra. da Hora" userId="51a295ebabd4cab1" providerId="LiveId" clId="{5EBE63C1-A2ED-4F19-BAAA-47D7213B4DB5}" dt="2019-07-08T12:06:24.315" v="1432" actId="26606"/>
          <ac:spMkLst>
            <pc:docMk/>
            <pc:sldMk cId="0" sldId="422"/>
            <ac:spMk id="105" creationId="{EF991878-837F-43CA-8210-C48745873FEF}"/>
          </ac:spMkLst>
        </pc:spChg>
        <pc:spChg chg="add del">
          <ac:chgData name="Paroquia N. Sra. da Hora" userId="51a295ebabd4cab1" providerId="LiveId" clId="{5EBE63C1-A2ED-4F19-BAAA-47D7213B4DB5}" dt="2019-07-08T12:06:24.299" v="1431" actId="26606"/>
          <ac:spMkLst>
            <pc:docMk/>
            <pc:sldMk cId="0" sldId="422"/>
            <ac:spMk id="2048" creationId="{66E8BA98-E13C-403B-AC96-75E203799CC0}"/>
          </ac:spMkLst>
        </pc:spChg>
        <pc:spChg chg="mod">
          <ac:chgData name="Paroquia N. Sra. da Hora" userId="51a295ebabd4cab1" providerId="LiveId" clId="{5EBE63C1-A2ED-4F19-BAAA-47D7213B4DB5}" dt="2019-07-08T12:06:24.315" v="1432" actId="26606"/>
          <ac:spMkLst>
            <pc:docMk/>
            <pc:sldMk cId="0" sldId="422"/>
            <ac:spMk id="2051" creationId="{979C5279-D685-40D4-9B61-25E86B2DBAB5}"/>
          </ac:spMkLst>
        </pc:spChg>
        <pc:spChg chg="mod ord">
          <ac:chgData name="Paroquia N. Sra. da Hora" userId="51a295ebabd4cab1" providerId="LiveId" clId="{5EBE63C1-A2ED-4F19-BAAA-47D7213B4DB5}" dt="2019-07-08T12:06:24.315" v="1432" actId="26606"/>
          <ac:spMkLst>
            <pc:docMk/>
            <pc:sldMk cId="0" sldId="422"/>
            <ac:spMk id="21508" creationId="{DD61843A-F769-46F1-8E31-B1FEE166F9E9}"/>
          </ac:spMkLst>
        </pc:spChg>
        <pc:spChg chg="add del">
          <ac:chgData name="Paroquia N. Sra. da Hora" userId="51a295ebabd4cab1" providerId="LiveId" clId="{5EBE63C1-A2ED-4F19-BAAA-47D7213B4DB5}" dt="2019-07-08T12:06:14.658" v="1425" actId="26606"/>
          <ac:spMkLst>
            <pc:docMk/>
            <pc:sldMk cId="0" sldId="422"/>
            <ac:spMk id="21510" creationId="{416A0E3C-60E6-4F39-BC55-5F7C224E1F7C}"/>
          </ac:spMkLst>
        </pc:spChg>
        <pc:spChg chg="add del">
          <ac:chgData name="Paroquia N. Sra. da Hora" userId="51a295ebabd4cab1" providerId="LiveId" clId="{5EBE63C1-A2ED-4F19-BAAA-47D7213B4DB5}" dt="2019-07-08T12:06:14.658" v="1425" actId="26606"/>
          <ac:spMkLst>
            <pc:docMk/>
            <pc:sldMk cId="0" sldId="422"/>
            <ac:spMk id="21511" creationId="{1A03258A-52C6-4288-AA56-C3262A0D2584}"/>
          </ac:spMkLst>
        </pc:spChg>
        <pc:spChg chg="add del">
          <ac:chgData name="Paroquia N. Sra. da Hora" userId="51a295ebabd4cab1" providerId="LiveId" clId="{5EBE63C1-A2ED-4F19-BAAA-47D7213B4DB5}" dt="2019-07-08T12:06:21.221" v="1427" actId="26606"/>
          <ac:spMkLst>
            <pc:docMk/>
            <pc:sldMk cId="0" sldId="422"/>
            <ac:spMk id="21514" creationId="{7DE3B1B8-DC38-48E8-8C31-EF790659B582}"/>
          </ac:spMkLst>
        </pc:spChg>
        <pc:spChg chg="add del">
          <ac:chgData name="Paroquia N. Sra. da Hora" userId="51a295ebabd4cab1" providerId="LiveId" clId="{5EBE63C1-A2ED-4F19-BAAA-47D7213B4DB5}" dt="2019-07-08T12:06:21.221" v="1427" actId="26606"/>
          <ac:spMkLst>
            <pc:docMk/>
            <pc:sldMk cId="0" sldId="422"/>
            <ac:spMk id="21515" creationId="{9E63FFFE-1DB2-4A0F-B495-35782F162299}"/>
          </ac:spMkLst>
        </pc:spChg>
        <pc:spChg chg="add del">
          <ac:chgData name="Paroquia N. Sra. da Hora" userId="51a295ebabd4cab1" providerId="LiveId" clId="{5EBE63C1-A2ED-4F19-BAAA-47D7213B4DB5}" dt="2019-07-08T12:06:21.221" v="1427" actId="26606"/>
          <ac:spMkLst>
            <pc:docMk/>
            <pc:sldMk cId="0" sldId="422"/>
            <ac:spMk id="21517" creationId="{80861964-D86C-4A50-8F6D-B466384A61B1}"/>
          </ac:spMkLst>
        </pc:spChg>
        <pc:spChg chg="add del">
          <ac:chgData name="Paroquia N. Sra. da Hora" userId="51a295ebabd4cab1" providerId="LiveId" clId="{5EBE63C1-A2ED-4F19-BAAA-47D7213B4DB5}" dt="2019-07-08T12:06:21.221" v="1427" actId="26606"/>
          <ac:spMkLst>
            <pc:docMk/>
            <pc:sldMk cId="0" sldId="422"/>
            <ac:spMk id="21519" creationId="{02CE8509-9E93-4D74-BF24-661F111C72AB}"/>
          </ac:spMkLst>
        </pc:spChg>
        <pc:spChg chg="add del">
          <ac:chgData name="Paroquia N. Sra. da Hora" userId="51a295ebabd4cab1" providerId="LiveId" clId="{5EBE63C1-A2ED-4F19-BAAA-47D7213B4DB5}" dt="2019-07-08T12:06:21.221" v="1427" actId="26606"/>
          <ac:spMkLst>
            <pc:docMk/>
            <pc:sldMk cId="0" sldId="422"/>
            <ac:spMk id="21520" creationId="{66E8BA98-E13C-403B-AC96-75E203799CC0}"/>
          </ac:spMkLst>
        </pc:spChg>
        <pc:spChg chg="add del">
          <ac:chgData name="Paroquia N. Sra. da Hora" userId="51a295ebabd4cab1" providerId="LiveId" clId="{5EBE63C1-A2ED-4F19-BAAA-47D7213B4DB5}" dt="2019-07-08T12:06:23.212" v="1429" actId="26606"/>
          <ac:spMkLst>
            <pc:docMk/>
            <pc:sldMk cId="0" sldId="422"/>
            <ac:spMk id="21522" creationId="{416A0E3C-60E6-4F39-BC55-5F7C224E1F7C}"/>
          </ac:spMkLst>
        </pc:spChg>
        <pc:spChg chg="add del">
          <ac:chgData name="Paroquia N. Sra. da Hora" userId="51a295ebabd4cab1" providerId="LiveId" clId="{5EBE63C1-A2ED-4F19-BAAA-47D7213B4DB5}" dt="2019-07-08T12:06:23.212" v="1429" actId="26606"/>
          <ac:spMkLst>
            <pc:docMk/>
            <pc:sldMk cId="0" sldId="422"/>
            <ac:spMk id="21523" creationId="{1A03258A-52C6-4288-AA56-C3262A0D2584}"/>
          </ac:spMkLst>
        </pc:spChg>
        <pc:spChg chg="add del">
          <ac:chgData name="Paroquia N. Sra. da Hora" userId="51a295ebabd4cab1" providerId="LiveId" clId="{5EBE63C1-A2ED-4F19-BAAA-47D7213B4DB5}" dt="2019-07-08T12:06:23.212" v="1429" actId="26606"/>
          <ac:spMkLst>
            <pc:docMk/>
            <pc:sldMk cId="0" sldId="422"/>
            <ac:spMk id="21525" creationId="{873ECEC8-0F24-45B8-950F-35FC94BCEAC8}"/>
          </ac:spMkLst>
        </pc:spChg>
        <pc:spChg chg="add del">
          <ac:chgData name="Paroquia N. Sra. da Hora" userId="51a295ebabd4cab1" providerId="LiveId" clId="{5EBE63C1-A2ED-4F19-BAAA-47D7213B4DB5}" dt="2019-07-08T12:06:23.212" v="1429" actId="26606"/>
          <ac:spMkLst>
            <pc:docMk/>
            <pc:sldMk cId="0" sldId="422"/>
            <ac:spMk id="21527" creationId="{7D417315-0A35-4882-ABD2-ABE3C89E5DCF}"/>
          </ac:spMkLst>
        </pc:spChg>
        <pc:spChg chg="add del">
          <ac:chgData name="Paroquia N. Sra. da Hora" userId="51a295ebabd4cab1" providerId="LiveId" clId="{5EBE63C1-A2ED-4F19-BAAA-47D7213B4DB5}" dt="2019-07-08T12:06:23.212" v="1429" actId="26606"/>
          <ac:spMkLst>
            <pc:docMk/>
            <pc:sldMk cId="0" sldId="422"/>
            <ac:spMk id="21528" creationId="{8B53612E-ADB2-4457-9688-89506397AF28}"/>
          </ac:spMkLst>
        </pc:spChg>
        <pc:spChg chg="add del">
          <ac:chgData name="Paroquia N. Sra. da Hora" userId="51a295ebabd4cab1" providerId="LiveId" clId="{5EBE63C1-A2ED-4F19-BAAA-47D7213B4DB5}" dt="2019-07-08T12:06:24.299" v="1431" actId="26606"/>
          <ac:spMkLst>
            <pc:docMk/>
            <pc:sldMk cId="0" sldId="422"/>
            <ac:spMk id="21530" creationId="{7DE3B1B8-DC38-48E8-8C31-EF790659B582}"/>
          </ac:spMkLst>
        </pc:spChg>
        <pc:spChg chg="add del">
          <ac:chgData name="Paroquia N. Sra. da Hora" userId="51a295ebabd4cab1" providerId="LiveId" clId="{5EBE63C1-A2ED-4F19-BAAA-47D7213B4DB5}" dt="2019-07-08T12:06:24.299" v="1431" actId="26606"/>
          <ac:spMkLst>
            <pc:docMk/>
            <pc:sldMk cId="0" sldId="422"/>
            <ac:spMk id="21531" creationId="{9E63FFFE-1DB2-4A0F-B495-35782F162299}"/>
          </ac:spMkLst>
        </pc:spChg>
        <pc:spChg chg="add del">
          <ac:chgData name="Paroquia N. Sra. da Hora" userId="51a295ebabd4cab1" providerId="LiveId" clId="{5EBE63C1-A2ED-4F19-BAAA-47D7213B4DB5}" dt="2019-07-08T12:06:24.299" v="1431" actId="26606"/>
          <ac:spMkLst>
            <pc:docMk/>
            <pc:sldMk cId="0" sldId="422"/>
            <ac:spMk id="21533" creationId="{80861964-D86C-4A50-8F6D-B466384A61B1}"/>
          </ac:spMkLst>
        </pc:spChg>
        <pc:spChg chg="add del">
          <ac:chgData name="Paroquia N. Sra. da Hora" userId="51a295ebabd4cab1" providerId="LiveId" clId="{5EBE63C1-A2ED-4F19-BAAA-47D7213B4DB5}" dt="2019-07-08T12:06:24.299" v="1431" actId="26606"/>
          <ac:spMkLst>
            <pc:docMk/>
            <pc:sldMk cId="0" sldId="422"/>
            <ac:spMk id="21535" creationId="{02CE8509-9E93-4D74-BF24-661F111C72AB}"/>
          </ac:spMkLst>
        </pc:spChg>
        <pc:spChg chg="add">
          <ac:chgData name="Paroquia N. Sra. da Hora" userId="51a295ebabd4cab1" providerId="LiveId" clId="{5EBE63C1-A2ED-4F19-BAAA-47D7213B4DB5}" dt="2019-07-08T12:06:24.315" v="1432" actId="26606"/>
          <ac:spMkLst>
            <pc:docMk/>
            <pc:sldMk cId="0" sldId="422"/>
            <ac:spMk id="21537" creationId="{416A0E3C-60E6-4F39-BC55-5F7C224E1F7C}"/>
          </ac:spMkLst>
        </pc:spChg>
        <pc:spChg chg="add">
          <ac:chgData name="Paroquia N. Sra. da Hora" userId="51a295ebabd4cab1" providerId="LiveId" clId="{5EBE63C1-A2ED-4F19-BAAA-47D7213B4DB5}" dt="2019-07-08T12:06:24.315" v="1432" actId="26606"/>
          <ac:spMkLst>
            <pc:docMk/>
            <pc:sldMk cId="0" sldId="422"/>
            <ac:spMk id="21538" creationId="{1A03258A-52C6-4288-AA56-C3262A0D2584}"/>
          </ac:spMkLst>
        </pc:spChg>
        <pc:spChg chg="add">
          <ac:chgData name="Paroquia N. Sra. da Hora" userId="51a295ebabd4cab1" providerId="LiveId" clId="{5EBE63C1-A2ED-4F19-BAAA-47D7213B4DB5}" dt="2019-07-08T12:06:24.315" v="1432" actId="26606"/>
          <ac:spMkLst>
            <pc:docMk/>
            <pc:sldMk cId="0" sldId="422"/>
            <ac:spMk id="21540" creationId="{D40791F6-715D-481A-9C4A-3645AECFD5A0}"/>
          </ac:spMkLst>
        </pc:spChg>
        <pc:spChg chg="add">
          <ac:chgData name="Paroquia N. Sra. da Hora" userId="51a295ebabd4cab1" providerId="LiveId" clId="{5EBE63C1-A2ED-4F19-BAAA-47D7213B4DB5}" dt="2019-07-08T12:06:24.315" v="1432" actId="26606"/>
          <ac:spMkLst>
            <pc:docMk/>
            <pc:sldMk cId="0" sldId="422"/>
            <ac:spMk id="21542" creationId="{CADA4CA0-9A57-4FBE-A9E5-24DFC23C3F1A}"/>
          </ac:spMkLst>
        </pc:spChg>
        <pc:spChg chg="add">
          <ac:chgData name="Paroquia N. Sra. da Hora" userId="51a295ebabd4cab1" providerId="LiveId" clId="{5EBE63C1-A2ED-4F19-BAAA-47D7213B4DB5}" dt="2019-07-08T12:06:24.315" v="1432" actId="26606"/>
          <ac:spMkLst>
            <pc:docMk/>
            <pc:sldMk cId="0" sldId="422"/>
            <ac:spMk id="21543" creationId="{811CBAFA-D7E0-40A7-BB94-2C05304B407B}"/>
          </ac:spMkLst>
        </pc:spChg>
        <pc:picChg chg="add mod">
          <ac:chgData name="Paroquia N. Sra. da Hora" userId="51a295ebabd4cab1" providerId="LiveId" clId="{5EBE63C1-A2ED-4F19-BAAA-47D7213B4DB5}" dt="2019-07-08T12:06:24.315" v="1432" actId="26606"/>
          <ac:picMkLst>
            <pc:docMk/>
            <pc:sldMk cId="0" sldId="422"/>
            <ac:picMk id="3" creationId="{7C8DE1FD-ED64-4C5D-8229-08BB0C5A6C06}"/>
          </ac:picMkLst>
        </pc:picChg>
        <pc:picChg chg="del">
          <ac:chgData name="Paroquia N. Sra. da Hora" userId="51a295ebabd4cab1" providerId="LiveId" clId="{5EBE63C1-A2ED-4F19-BAAA-47D7213B4DB5}" dt="2019-07-08T12:02:01.367" v="1416" actId="478"/>
          <ac:picMkLst>
            <pc:docMk/>
            <pc:sldMk cId="0" sldId="422"/>
            <ac:picMk id="12" creationId="{9A2AEDEE-0123-4B05-B6B7-2059780F03D3}"/>
          </ac:picMkLst>
        </pc:picChg>
        <pc:picChg chg="del mod">
          <ac:chgData name="Paroquia N. Sra. da Hora" userId="51a295ebabd4cab1" providerId="LiveId" clId="{5EBE63C1-A2ED-4F19-BAAA-47D7213B4DB5}" dt="2019-07-08T12:05:41.602" v="1418" actId="478"/>
          <ac:picMkLst>
            <pc:docMk/>
            <pc:sldMk cId="0" sldId="422"/>
            <ac:picMk id="20" creationId="{36D8AF0C-BCD8-4176-B0B2-86CC8DC332C1}"/>
          </ac:picMkLst>
        </pc:picChg>
        <pc:picChg chg="del">
          <ac:chgData name="Paroquia N. Sra. da Hora" userId="51a295ebabd4cab1" providerId="LiveId" clId="{5EBE63C1-A2ED-4F19-BAAA-47D7213B4DB5}" dt="2019-07-08T12:01:55.837" v="1415" actId="478"/>
          <ac:picMkLst>
            <pc:docMk/>
            <pc:sldMk cId="0" sldId="422"/>
            <ac:picMk id="22" creationId="{17343B30-EB22-4B39-B623-7C686BBA23FF}"/>
          </ac:picMkLst>
        </pc:picChg>
        <pc:cxnChg chg="add del">
          <ac:chgData name="Paroquia N. Sra. da Hora" userId="51a295ebabd4cab1" providerId="LiveId" clId="{5EBE63C1-A2ED-4F19-BAAA-47D7213B4DB5}" dt="2019-07-08T12:06:11.554" v="1423" actId="26606"/>
          <ac:cxnSpMkLst>
            <pc:docMk/>
            <pc:sldMk cId="0" sldId="422"/>
            <ac:cxnSpMk id="85" creationId="{C5025DAC-8B93-4160-B017-3A274A5828C0}"/>
          </ac:cxnSpMkLst>
        </pc:cxnChg>
        <pc:cxnChg chg="add del">
          <ac:chgData name="Paroquia N. Sra. da Hora" userId="51a295ebabd4cab1" providerId="LiveId" clId="{5EBE63C1-A2ED-4F19-BAAA-47D7213B4DB5}" dt="2019-07-08T12:06:14.658" v="1425" actId="26606"/>
          <ac:cxnSpMkLst>
            <pc:docMk/>
            <pc:sldMk cId="0" sldId="422"/>
            <ac:cxnSpMk id="89" creationId="{740F83A4-FAC4-4867-95A5-BBFD280C7BF5}"/>
          </ac:cxnSpMkLst>
        </pc:cxnChg>
        <pc:cxnChg chg="add del">
          <ac:chgData name="Paroquia N. Sra. da Hora" userId="51a295ebabd4cab1" providerId="LiveId" clId="{5EBE63C1-A2ED-4F19-BAAA-47D7213B4DB5}" dt="2019-07-08T12:06:24.315" v="1432" actId="26606"/>
          <ac:cxnSpMkLst>
            <pc:docMk/>
            <pc:sldMk cId="0" sldId="422"/>
            <ac:cxnSpMk id="97" creationId="{C18BC81B-2819-4171-992B-88D946B7D3E9}"/>
          </ac:cxnSpMkLst>
        </pc:cxnChg>
        <pc:cxnChg chg="add del">
          <ac:chgData name="Paroquia N. Sra. da Hora" userId="51a295ebabd4cab1" providerId="LiveId" clId="{5EBE63C1-A2ED-4F19-BAAA-47D7213B4DB5}" dt="2019-07-08T12:06:24.315" v="1432" actId="26606"/>
          <ac:cxnSpMkLst>
            <pc:docMk/>
            <pc:sldMk cId="0" sldId="422"/>
            <ac:cxnSpMk id="101" creationId="{083CCEFB-C9A4-47E8-8467-3574B0C2548B}"/>
          </ac:cxnSpMkLst>
        </pc:cxnChg>
        <pc:cxnChg chg="add del">
          <ac:chgData name="Paroquia N. Sra. da Hora" userId="51a295ebabd4cab1" providerId="LiveId" clId="{5EBE63C1-A2ED-4F19-BAAA-47D7213B4DB5}" dt="2019-07-08T12:06:14.658" v="1425" actId="26606"/>
          <ac:cxnSpMkLst>
            <pc:docMk/>
            <pc:sldMk cId="0" sldId="422"/>
            <ac:cxnSpMk id="21512" creationId="{C5025DAC-8B93-4160-B017-3A274A5828C0}"/>
          </ac:cxnSpMkLst>
        </pc:cxnChg>
        <pc:cxnChg chg="add del">
          <ac:chgData name="Paroquia N. Sra. da Hora" userId="51a295ebabd4cab1" providerId="LiveId" clId="{5EBE63C1-A2ED-4F19-BAAA-47D7213B4DB5}" dt="2019-07-08T12:06:21.221" v="1427" actId="26606"/>
          <ac:cxnSpMkLst>
            <pc:docMk/>
            <pc:sldMk cId="0" sldId="422"/>
            <ac:cxnSpMk id="21516" creationId="{32BB9A07-8AB8-4D82-B3BC-B500DDEC79A1}"/>
          </ac:cxnSpMkLst>
        </pc:cxnChg>
        <pc:cxnChg chg="add del">
          <ac:chgData name="Paroquia N. Sra. da Hora" userId="51a295ebabd4cab1" providerId="LiveId" clId="{5EBE63C1-A2ED-4F19-BAAA-47D7213B4DB5}" dt="2019-07-08T12:06:21.221" v="1427" actId="26606"/>
          <ac:cxnSpMkLst>
            <pc:docMk/>
            <pc:sldMk cId="0" sldId="422"/>
            <ac:cxnSpMk id="21518" creationId="{754A678E-8F30-4E92-A5BF-F5D03D011394}"/>
          </ac:cxnSpMkLst>
        </pc:cxnChg>
        <pc:cxnChg chg="add del">
          <ac:chgData name="Paroquia N. Sra. da Hora" userId="51a295ebabd4cab1" providerId="LiveId" clId="{5EBE63C1-A2ED-4F19-BAAA-47D7213B4DB5}" dt="2019-07-08T12:06:23.212" v="1429" actId="26606"/>
          <ac:cxnSpMkLst>
            <pc:docMk/>
            <pc:sldMk cId="0" sldId="422"/>
            <ac:cxnSpMk id="21524" creationId="{C5025DAC-8B93-4160-B017-3A274A5828C0}"/>
          </ac:cxnSpMkLst>
        </pc:cxnChg>
        <pc:cxnChg chg="add del">
          <ac:chgData name="Paroquia N. Sra. da Hora" userId="51a295ebabd4cab1" providerId="LiveId" clId="{5EBE63C1-A2ED-4F19-BAAA-47D7213B4DB5}" dt="2019-07-08T12:06:23.212" v="1429" actId="26606"/>
          <ac:cxnSpMkLst>
            <pc:docMk/>
            <pc:sldMk cId="0" sldId="422"/>
            <ac:cxnSpMk id="21526" creationId="{89EB8C68-FF1B-4849-867B-32D29B19F102}"/>
          </ac:cxnSpMkLst>
        </pc:cxnChg>
        <pc:cxnChg chg="add del">
          <ac:chgData name="Paroquia N. Sra. da Hora" userId="51a295ebabd4cab1" providerId="LiveId" clId="{5EBE63C1-A2ED-4F19-BAAA-47D7213B4DB5}" dt="2019-07-08T12:06:24.299" v="1431" actId="26606"/>
          <ac:cxnSpMkLst>
            <pc:docMk/>
            <pc:sldMk cId="0" sldId="422"/>
            <ac:cxnSpMk id="21532" creationId="{32BB9A07-8AB8-4D82-B3BC-B500DDEC79A1}"/>
          </ac:cxnSpMkLst>
        </pc:cxnChg>
        <pc:cxnChg chg="add del">
          <ac:chgData name="Paroquia N. Sra. da Hora" userId="51a295ebabd4cab1" providerId="LiveId" clId="{5EBE63C1-A2ED-4F19-BAAA-47D7213B4DB5}" dt="2019-07-08T12:06:24.299" v="1431" actId="26606"/>
          <ac:cxnSpMkLst>
            <pc:docMk/>
            <pc:sldMk cId="0" sldId="422"/>
            <ac:cxnSpMk id="21534" creationId="{754A678E-8F30-4E92-A5BF-F5D03D011394}"/>
          </ac:cxnSpMkLst>
        </pc:cxnChg>
        <pc:cxnChg chg="add">
          <ac:chgData name="Paroquia N. Sra. da Hora" userId="51a295ebabd4cab1" providerId="LiveId" clId="{5EBE63C1-A2ED-4F19-BAAA-47D7213B4DB5}" dt="2019-07-08T12:06:24.315" v="1432" actId="26606"/>
          <ac:cxnSpMkLst>
            <pc:docMk/>
            <pc:sldMk cId="0" sldId="422"/>
            <ac:cxnSpMk id="21539" creationId="{C5025DAC-8B93-4160-B017-3A274A5828C0}"/>
          </ac:cxnSpMkLst>
        </pc:cxnChg>
        <pc:cxnChg chg="add">
          <ac:chgData name="Paroquia N. Sra. da Hora" userId="51a295ebabd4cab1" providerId="LiveId" clId="{5EBE63C1-A2ED-4F19-BAAA-47D7213B4DB5}" dt="2019-07-08T12:06:24.315" v="1432" actId="26606"/>
          <ac:cxnSpMkLst>
            <pc:docMk/>
            <pc:sldMk cId="0" sldId="422"/>
            <ac:cxnSpMk id="21541" creationId="{740F83A4-FAC4-4867-95A5-BBFD280C7BF5}"/>
          </ac:cxnSpMkLst>
        </pc:cxnChg>
      </pc:sldChg>
      <pc:sldChg chg="modSp">
        <pc:chgData name="Paroquia N. Sra. da Hora" userId="51a295ebabd4cab1" providerId="LiveId" clId="{5EBE63C1-A2ED-4F19-BAAA-47D7213B4DB5}" dt="2019-06-26T14:24:20.042" v="388" actId="1076"/>
        <pc:sldMkLst>
          <pc:docMk/>
          <pc:sldMk cId="4132547990" sldId="484"/>
        </pc:sldMkLst>
        <pc:spChg chg="mod">
          <ac:chgData name="Paroquia N. Sra. da Hora" userId="51a295ebabd4cab1" providerId="LiveId" clId="{5EBE63C1-A2ED-4F19-BAAA-47D7213B4DB5}" dt="2019-06-26T14:24:20.042" v="388" actId="1076"/>
          <ac:spMkLst>
            <pc:docMk/>
            <pc:sldMk cId="4132547990" sldId="484"/>
            <ac:spMk id="8" creationId="{7CDF14F7-743B-4187-9575-712A8E4D8EFF}"/>
          </ac:spMkLst>
        </pc:spChg>
        <pc:picChg chg="mod">
          <ac:chgData name="Paroquia N. Sra. da Hora" userId="51a295ebabd4cab1" providerId="LiveId" clId="{5EBE63C1-A2ED-4F19-BAAA-47D7213B4DB5}" dt="2019-06-26T14:24:12.883" v="387" actId="1076"/>
          <ac:picMkLst>
            <pc:docMk/>
            <pc:sldMk cId="4132547990" sldId="484"/>
            <ac:picMk id="7" creationId="{5010CA95-F101-44CE-A88B-FD1118F66326}"/>
          </ac:picMkLst>
        </pc:picChg>
      </pc:sldChg>
      <pc:sldChg chg="addSp delSp modSp">
        <pc:chgData name="Paroquia N. Sra. da Hora" userId="51a295ebabd4cab1" providerId="LiveId" clId="{5EBE63C1-A2ED-4F19-BAAA-47D7213B4DB5}" dt="2019-07-08T11:48:31.167" v="1038" actId="20577"/>
        <pc:sldMkLst>
          <pc:docMk/>
          <pc:sldMk cId="0" sldId="486"/>
        </pc:sldMkLst>
        <pc:spChg chg="mod">
          <ac:chgData name="Paroquia N. Sra. da Hora" userId="51a295ebabd4cab1" providerId="LiveId" clId="{5EBE63C1-A2ED-4F19-BAAA-47D7213B4DB5}" dt="2019-07-08T11:48:27.433" v="1036" actId="27636"/>
          <ac:spMkLst>
            <pc:docMk/>
            <pc:sldMk cId="0" sldId="486"/>
            <ac:spMk id="17410" creationId="{30177C47-6B88-4AF2-AA6E-D1AC81467461}"/>
          </ac:spMkLst>
        </pc:spChg>
        <pc:spChg chg="mod">
          <ac:chgData name="Paroquia N. Sra. da Hora" userId="51a295ebabd4cab1" providerId="LiveId" clId="{5EBE63C1-A2ED-4F19-BAAA-47D7213B4DB5}" dt="2019-07-08T11:48:31.167" v="1038" actId="20577"/>
          <ac:spMkLst>
            <pc:docMk/>
            <pc:sldMk cId="0" sldId="486"/>
            <ac:spMk id="22531" creationId="{330C0CCF-44AD-440D-95A9-F06EC4854402}"/>
          </ac:spMkLst>
        </pc:spChg>
        <pc:picChg chg="add del mod">
          <ac:chgData name="Paroquia N. Sra. da Hora" userId="51a295ebabd4cab1" providerId="LiveId" clId="{5EBE63C1-A2ED-4F19-BAAA-47D7213B4DB5}" dt="2019-07-08T11:46:57.799" v="996"/>
          <ac:picMkLst>
            <pc:docMk/>
            <pc:sldMk cId="0" sldId="486"/>
            <ac:picMk id="2" creationId="{6FF78DE5-8EE1-4875-9F2C-274F00C54B85}"/>
          </ac:picMkLst>
        </pc:picChg>
      </pc:sldChg>
      <pc:sldChg chg="addSp delSp modSp">
        <pc:chgData name="Paroquia N. Sra. da Hora" userId="51a295ebabd4cab1" providerId="LiveId" clId="{5EBE63C1-A2ED-4F19-BAAA-47D7213B4DB5}" dt="2019-07-08T12:09:52.190" v="1469" actId="26606"/>
        <pc:sldMkLst>
          <pc:docMk/>
          <pc:sldMk cId="0" sldId="487"/>
        </pc:sldMkLst>
        <pc:spChg chg="add del">
          <ac:chgData name="Paroquia N. Sra. da Hora" userId="51a295ebabd4cab1" providerId="LiveId" clId="{5EBE63C1-A2ED-4F19-BAAA-47D7213B4DB5}" dt="2019-07-08T12:09:52.190" v="1469" actId="26606"/>
          <ac:spMkLst>
            <pc:docMk/>
            <pc:sldMk cId="0" sldId="487"/>
            <ac:spMk id="147" creationId="{CADA4CA0-9A57-4FBE-A9E5-24DFC23C3F1A}"/>
          </ac:spMkLst>
        </pc:spChg>
        <pc:spChg chg="add del">
          <ac:chgData name="Paroquia N. Sra. da Hora" userId="51a295ebabd4cab1" providerId="LiveId" clId="{5EBE63C1-A2ED-4F19-BAAA-47D7213B4DB5}" dt="2019-07-08T12:09:52.190" v="1469" actId="26606"/>
          <ac:spMkLst>
            <pc:docMk/>
            <pc:sldMk cId="0" sldId="487"/>
            <ac:spMk id="149" creationId="{811CBAFA-D7E0-40A7-BB94-2C05304B407B}"/>
          </ac:spMkLst>
        </pc:spChg>
        <pc:spChg chg="add del">
          <ac:chgData name="Paroquia N. Sra. da Hora" userId="51a295ebabd4cab1" providerId="LiveId" clId="{5EBE63C1-A2ED-4F19-BAAA-47D7213B4DB5}" dt="2019-07-08T12:09:39.013" v="1460" actId="26606"/>
          <ac:spMkLst>
            <pc:docMk/>
            <pc:sldMk cId="0" sldId="487"/>
            <ac:spMk id="207" creationId="{6287B354-ECDF-4F68-9404-9E6AF55AFB69}"/>
          </ac:spMkLst>
        </pc:spChg>
        <pc:spChg chg="add del">
          <ac:chgData name="Paroquia N. Sra. da Hora" userId="51a295ebabd4cab1" providerId="LiveId" clId="{5EBE63C1-A2ED-4F19-BAAA-47D7213B4DB5}" dt="2019-07-08T12:09:39.013" v="1460" actId="26606"/>
          <ac:spMkLst>
            <pc:docMk/>
            <pc:sldMk cId="0" sldId="487"/>
            <ac:spMk id="209" creationId="{04EEE3C1-EA95-4247-AB6B-608C83796ECD}"/>
          </ac:spMkLst>
        </pc:spChg>
        <pc:spChg chg="add del">
          <ac:chgData name="Paroquia N. Sra. da Hora" userId="51a295ebabd4cab1" providerId="LiveId" clId="{5EBE63C1-A2ED-4F19-BAAA-47D7213B4DB5}" dt="2019-07-08T12:09:39.013" v="1460" actId="26606"/>
          <ac:spMkLst>
            <pc:docMk/>
            <pc:sldMk cId="0" sldId="487"/>
            <ac:spMk id="213" creationId="{F0A9FF9F-C864-49F9-A337-8AC497679606}"/>
          </ac:spMkLst>
        </pc:spChg>
        <pc:spChg chg="add del">
          <ac:chgData name="Paroquia N. Sra. da Hora" userId="51a295ebabd4cab1" providerId="LiveId" clId="{5EBE63C1-A2ED-4F19-BAAA-47D7213B4DB5}" dt="2019-07-08T12:09:39.013" v="1460" actId="26606"/>
          <ac:spMkLst>
            <pc:docMk/>
            <pc:sldMk cId="0" sldId="487"/>
            <ac:spMk id="215" creationId="{D2CAE88B-C6C1-4506-BB74-9EAA60B60167}"/>
          </ac:spMkLst>
        </pc:spChg>
        <pc:spChg chg="add del">
          <ac:chgData name="Paroquia N. Sra. da Hora" userId="51a295ebabd4cab1" providerId="LiveId" clId="{5EBE63C1-A2ED-4F19-BAAA-47D7213B4DB5}" dt="2019-07-08T12:09:39.013" v="1460" actId="26606"/>
          <ac:spMkLst>
            <pc:docMk/>
            <pc:sldMk cId="0" sldId="487"/>
            <ac:spMk id="219" creationId="{BE69B323-ED2A-47A7-A201-7B64CFF49BBF}"/>
          </ac:spMkLst>
        </pc:spChg>
        <pc:spChg chg="add del">
          <ac:chgData name="Paroquia N. Sra. da Hora" userId="51a295ebabd4cab1" providerId="LiveId" clId="{5EBE63C1-A2ED-4F19-BAAA-47D7213B4DB5}" dt="2019-07-08T12:09:39.013" v="1460" actId="26606"/>
          <ac:spMkLst>
            <pc:docMk/>
            <pc:sldMk cId="0" sldId="487"/>
            <ac:spMk id="221" creationId="{DFC70A16-2540-4ABD-AB4C-52A8442AD3C1}"/>
          </ac:spMkLst>
        </pc:spChg>
        <pc:spChg chg="add del">
          <ac:chgData name="Paroquia N. Sra. da Hora" userId="51a295ebabd4cab1" providerId="LiveId" clId="{5EBE63C1-A2ED-4F19-BAAA-47D7213B4DB5}" dt="2019-07-08T12:09:39.013" v="1460" actId="26606"/>
          <ac:spMkLst>
            <pc:docMk/>
            <pc:sldMk cId="0" sldId="487"/>
            <ac:spMk id="223" creationId="{24AA05DD-D983-412B-A03E-67A098BC4E61}"/>
          </ac:spMkLst>
        </pc:spChg>
        <pc:spChg chg="add del">
          <ac:chgData name="Paroquia N. Sra. da Hora" userId="51a295ebabd4cab1" providerId="LiveId" clId="{5EBE63C1-A2ED-4F19-BAAA-47D7213B4DB5}" dt="2019-07-08T12:09:50.472" v="1466" actId="26606"/>
          <ac:spMkLst>
            <pc:docMk/>
            <pc:sldMk cId="0" sldId="487"/>
            <ac:spMk id="18433" creationId="{4B2809F7-B781-4689-A1CA-F1D3F4962FDB}"/>
          </ac:spMkLst>
        </pc:spChg>
        <pc:spChg chg="mod">
          <ac:chgData name="Paroquia N. Sra. da Hora" userId="51a295ebabd4cab1" providerId="LiveId" clId="{5EBE63C1-A2ED-4F19-BAAA-47D7213B4DB5}" dt="2019-07-08T12:09:52.190" v="1469" actId="26606"/>
          <ac:spMkLst>
            <pc:docMk/>
            <pc:sldMk cId="0" sldId="487"/>
            <ac:spMk id="18434" creationId="{E439AA57-EECB-4487-B9E9-65602674EDB4}"/>
          </ac:spMkLst>
        </pc:spChg>
        <pc:spChg chg="add del">
          <ac:chgData name="Paroquia N. Sra. da Hora" userId="51a295ebabd4cab1" providerId="LiveId" clId="{5EBE63C1-A2ED-4F19-BAAA-47D7213B4DB5}" dt="2019-07-08T12:09:50.472" v="1466" actId="26606"/>
          <ac:spMkLst>
            <pc:docMk/>
            <pc:sldMk cId="0" sldId="487"/>
            <ac:spMk id="18435" creationId="{02876F77-E4A0-46A3-8F78-7255AA063BA9}"/>
          </ac:spMkLst>
        </pc:spChg>
        <pc:spChg chg="mod">
          <ac:chgData name="Paroquia N. Sra. da Hora" userId="51a295ebabd4cab1" providerId="LiveId" clId="{5EBE63C1-A2ED-4F19-BAAA-47D7213B4DB5}" dt="2019-07-08T12:09:52.190" v="1469" actId="26606"/>
          <ac:spMkLst>
            <pc:docMk/>
            <pc:sldMk cId="0" sldId="487"/>
            <ac:spMk id="23556" creationId="{4111DE8D-F8EF-4B1F-9DA7-F0BC17FF0E55}"/>
          </ac:spMkLst>
        </pc:spChg>
        <pc:spChg chg="add del">
          <ac:chgData name="Paroquia N. Sra. da Hora" userId="51a295ebabd4cab1" providerId="LiveId" clId="{5EBE63C1-A2ED-4F19-BAAA-47D7213B4DB5}" dt="2019-07-08T12:09:52.190" v="1469" actId="26606"/>
          <ac:spMkLst>
            <pc:docMk/>
            <pc:sldMk cId="0" sldId="487"/>
            <ac:spMk id="23558" creationId="{416A0E3C-60E6-4F39-BC55-5F7C224E1F7C}"/>
          </ac:spMkLst>
        </pc:spChg>
        <pc:spChg chg="add del">
          <ac:chgData name="Paroquia N. Sra. da Hora" userId="51a295ebabd4cab1" providerId="LiveId" clId="{5EBE63C1-A2ED-4F19-BAAA-47D7213B4DB5}" dt="2019-07-08T12:09:52.190" v="1469" actId="26606"/>
          <ac:spMkLst>
            <pc:docMk/>
            <pc:sldMk cId="0" sldId="487"/>
            <ac:spMk id="23559" creationId="{1A03258A-52C6-4288-AA56-C3262A0D2584}"/>
          </ac:spMkLst>
        </pc:spChg>
        <pc:spChg chg="add del">
          <ac:chgData name="Paroquia N. Sra. da Hora" userId="51a295ebabd4cab1" providerId="LiveId" clId="{5EBE63C1-A2ED-4F19-BAAA-47D7213B4DB5}" dt="2019-07-08T12:09:52.190" v="1469" actId="26606"/>
          <ac:spMkLst>
            <pc:docMk/>
            <pc:sldMk cId="0" sldId="487"/>
            <ac:spMk id="23561" creationId="{D40791F6-715D-481A-9C4A-3645AECFD5A0}"/>
          </ac:spMkLst>
        </pc:spChg>
        <pc:spChg chg="add del">
          <ac:chgData name="Paroquia N. Sra. da Hora" userId="51a295ebabd4cab1" providerId="LiveId" clId="{5EBE63C1-A2ED-4F19-BAAA-47D7213B4DB5}" dt="2019-07-08T12:09:43.390" v="1462" actId="26606"/>
          <ac:spMkLst>
            <pc:docMk/>
            <pc:sldMk cId="0" sldId="487"/>
            <ac:spMk id="23564" creationId="{6287B354-ECDF-4F68-9404-9E6AF55AFB69}"/>
          </ac:spMkLst>
        </pc:spChg>
        <pc:spChg chg="add del">
          <ac:chgData name="Paroquia N. Sra. da Hora" userId="51a295ebabd4cab1" providerId="LiveId" clId="{5EBE63C1-A2ED-4F19-BAAA-47D7213B4DB5}" dt="2019-07-08T12:09:43.390" v="1462" actId="26606"/>
          <ac:spMkLst>
            <pc:docMk/>
            <pc:sldMk cId="0" sldId="487"/>
            <ac:spMk id="23565" creationId="{04EEE3C1-EA95-4247-AB6B-608C83796ECD}"/>
          </ac:spMkLst>
        </pc:spChg>
        <pc:spChg chg="add del">
          <ac:chgData name="Paroquia N. Sra. da Hora" userId="51a295ebabd4cab1" providerId="LiveId" clId="{5EBE63C1-A2ED-4F19-BAAA-47D7213B4DB5}" dt="2019-07-08T12:09:43.390" v="1462" actId="26606"/>
          <ac:spMkLst>
            <pc:docMk/>
            <pc:sldMk cId="0" sldId="487"/>
            <ac:spMk id="23567" creationId="{AF0F70CF-5584-4F57-AA17-830EF6E4A91E}"/>
          </ac:spMkLst>
        </pc:spChg>
        <pc:spChg chg="add del">
          <ac:chgData name="Paroquia N. Sra. da Hora" userId="51a295ebabd4cab1" providerId="LiveId" clId="{5EBE63C1-A2ED-4F19-BAAA-47D7213B4DB5}" dt="2019-07-08T12:09:43.390" v="1462" actId="26606"/>
          <ac:spMkLst>
            <pc:docMk/>
            <pc:sldMk cId="0" sldId="487"/>
            <ac:spMk id="23569" creationId="{4B2809F7-B781-4689-A1CA-F1D3F4962FDB}"/>
          </ac:spMkLst>
        </pc:spChg>
        <pc:spChg chg="add del">
          <ac:chgData name="Paroquia N. Sra. da Hora" userId="51a295ebabd4cab1" providerId="LiveId" clId="{5EBE63C1-A2ED-4F19-BAAA-47D7213B4DB5}" dt="2019-07-08T12:09:43.390" v="1462" actId="26606"/>
          <ac:spMkLst>
            <pc:docMk/>
            <pc:sldMk cId="0" sldId="487"/>
            <ac:spMk id="23570" creationId="{02876F77-E4A0-46A3-8F78-7255AA063BA9}"/>
          </ac:spMkLst>
        </pc:spChg>
        <pc:spChg chg="add del">
          <ac:chgData name="Paroquia N. Sra. da Hora" userId="51a295ebabd4cab1" providerId="LiveId" clId="{5EBE63C1-A2ED-4F19-BAAA-47D7213B4DB5}" dt="2019-07-08T12:09:46.011" v="1464" actId="26606"/>
          <ac:spMkLst>
            <pc:docMk/>
            <pc:sldMk cId="0" sldId="487"/>
            <ac:spMk id="23572" creationId="{6287B354-ECDF-4F68-9404-9E6AF55AFB69}"/>
          </ac:spMkLst>
        </pc:spChg>
        <pc:spChg chg="add del">
          <ac:chgData name="Paroquia N. Sra. da Hora" userId="51a295ebabd4cab1" providerId="LiveId" clId="{5EBE63C1-A2ED-4F19-BAAA-47D7213B4DB5}" dt="2019-07-08T12:09:46.011" v="1464" actId="26606"/>
          <ac:spMkLst>
            <pc:docMk/>
            <pc:sldMk cId="0" sldId="487"/>
            <ac:spMk id="23573" creationId="{04EEE3C1-EA95-4247-AB6B-608C83796ECD}"/>
          </ac:spMkLst>
        </pc:spChg>
        <pc:spChg chg="add del">
          <ac:chgData name="Paroquia N. Sra. da Hora" userId="51a295ebabd4cab1" providerId="LiveId" clId="{5EBE63C1-A2ED-4F19-BAAA-47D7213B4DB5}" dt="2019-07-08T12:09:46.011" v="1464" actId="26606"/>
          <ac:spMkLst>
            <pc:docMk/>
            <pc:sldMk cId="0" sldId="487"/>
            <ac:spMk id="23575" creationId="{3D67B7B4-ABB0-49C7-860C-50D0B8873238}"/>
          </ac:spMkLst>
        </pc:spChg>
        <pc:spChg chg="add del">
          <ac:chgData name="Paroquia N. Sra. da Hora" userId="51a295ebabd4cab1" providerId="LiveId" clId="{5EBE63C1-A2ED-4F19-BAAA-47D7213B4DB5}" dt="2019-07-08T12:09:46.011" v="1464" actId="26606"/>
          <ac:spMkLst>
            <pc:docMk/>
            <pc:sldMk cId="0" sldId="487"/>
            <ac:spMk id="23576" creationId="{59655E30-B203-42D2-8200-B57B8FB0CCD8}"/>
          </ac:spMkLst>
        </pc:spChg>
        <pc:spChg chg="add del">
          <ac:chgData name="Paroquia N. Sra. da Hora" userId="51a295ebabd4cab1" providerId="LiveId" clId="{5EBE63C1-A2ED-4F19-BAAA-47D7213B4DB5}" dt="2019-07-08T12:09:46.011" v="1464" actId="26606"/>
          <ac:spMkLst>
            <pc:docMk/>
            <pc:sldMk cId="0" sldId="487"/>
            <ac:spMk id="23577" creationId="{F3627338-DFDF-49A3-BA42-EBF0B4ED129B}"/>
          </ac:spMkLst>
        </pc:spChg>
        <pc:spChg chg="add del">
          <ac:chgData name="Paroquia N. Sra. da Hora" userId="51a295ebabd4cab1" providerId="LiveId" clId="{5EBE63C1-A2ED-4F19-BAAA-47D7213B4DB5}" dt="2019-07-08T12:09:46.011" v="1464" actId="26606"/>
          <ac:spMkLst>
            <pc:docMk/>
            <pc:sldMk cId="0" sldId="487"/>
            <ac:spMk id="23578" creationId="{ACE38606-29D6-4D73-9B80-6A633D29DF91}"/>
          </ac:spMkLst>
        </pc:spChg>
        <pc:spChg chg="add del">
          <ac:chgData name="Paroquia N. Sra. da Hora" userId="51a295ebabd4cab1" providerId="LiveId" clId="{5EBE63C1-A2ED-4F19-BAAA-47D7213B4DB5}" dt="2019-07-08T12:09:50.472" v="1466" actId="26606"/>
          <ac:spMkLst>
            <pc:docMk/>
            <pc:sldMk cId="0" sldId="487"/>
            <ac:spMk id="23580" creationId="{6287B354-ECDF-4F68-9404-9E6AF55AFB69}"/>
          </ac:spMkLst>
        </pc:spChg>
        <pc:spChg chg="add del">
          <ac:chgData name="Paroquia N. Sra. da Hora" userId="51a295ebabd4cab1" providerId="LiveId" clId="{5EBE63C1-A2ED-4F19-BAAA-47D7213B4DB5}" dt="2019-07-08T12:09:50.472" v="1466" actId="26606"/>
          <ac:spMkLst>
            <pc:docMk/>
            <pc:sldMk cId="0" sldId="487"/>
            <ac:spMk id="23581" creationId="{04EEE3C1-EA95-4247-AB6B-608C83796ECD}"/>
          </ac:spMkLst>
        </pc:spChg>
        <pc:spChg chg="add del">
          <ac:chgData name="Paroquia N. Sra. da Hora" userId="51a295ebabd4cab1" providerId="LiveId" clId="{5EBE63C1-A2ED-4F19-BAAA-47D7213B4DB5}" dt="2019-07-08T12:09:50.472" v="1466" actId="26606"/>
          <ac:spMkLst>
            <pc:docMk/>
            <pc:sldMk cId="0" sldId="487"/>
            <ac:spMk id="23583" creationId="{AF0F70CF-5584-4F57-AA17-830EF6E4A91E}"/>
          </ac:spMkLst>
        </pc:spChg>
        <pc:spChg chg="add del">
          <ac:chgData name="Paroquia N. Sra. da Hora" userId="51a295ebabd4cab1" providerId="LiveId" clId="{5EBE63C1-A2ED-4F19-BAAA-47D7213B4DB5}" dt="2019-07-08T12:09:52.144" v="1468" actId="26606"/>
          <ac:spMkLst>
            <pc:docMk/>
            <pc:sldMk cId="0" sldId="487"/>
            <ac:spMk id="23585" creationId="{8F834F50-341F-42A5-8C78-91B137699B0F}"/>
          </ac:spMkLst>
        </pc:spChg>
        <pc:spChg chg="add del">
          <ac:chgData name="Paroquia N. Sra. da Hora" userId="51a295ebabd4cab1" providerId="LiveId" clId="{5EBE63C1-A2ED-4F19-BAAA-47D7213B4DB5}" dt="2019-07-08T12:09:52.144" v="1468" actId="26606"/>
          <ac:spMkLst>
            <pc:docMk/>
            <pc:sldMk cId="0" sldId="487"/>
            <ac:spMk id="23586" creationId="{333EC967-C9F3-4E15-95C7-C2E77A1E1690}"/>
          </ac:spMkLst>
        </pc:spChg>
        <pc:spChg chg="add del">
          <ac:chgData name="Paroquia N. Sra. da Hora" userId="51a295ebabd4cab1" providerId="LiveId" clId="{5EBE63C1-A2ED-4F19-BAAA-47D7213B4DB5}" dt="2019-07-08T12:09:52.144" v="1468" actId="26606"/>
          <ac:spMkLst>
            <pc:docMk/>
            <pc:sldMk cId="0" sldId="487"/>
            <ac:spMk id="23588" creationId="{E36F1772-5B88-4687-974A-52C4564FFF24}"/>
          </ac:spMkLst>
        </pc:spChg>
        <pc:spChg chg="add del">
          <ac:chgData name="Paroquia N. Sra. da Hora" userId="51a295ebabd4cab1" providerId="LiveId" clId="{5EBE63C1-A2ED-4F19-BAAA-47D7213B4DB5}" dt="2019-07-08T12:09:52.144" v="1468" actId="26606"/>
          <ac:spMkLst>
            <pc:docMk/>
            <pc:sldMk cId="0" sldId="487"/>
            <ac:spMk id="23590" creationId="{C7E8667B-49C4-4E47-AB3E-78AC18E95CB5}"/>
          </ac:spMkLst>
        </pc:spChg>
        <pc:spChg chg="add del">
          <ac:chgData name="Paroquia N. Sra. da Hora" userId="51a295ebabd4cab1" providerId="LiveId" clId="{5EBE63C1-A2ED-4F19-BAAA-47D7213B4DB5}" dt="2019-07-08T12:09:52.144" v="1468" actId="26606"/>
          <ac:spMkLst>
            <pc:docMk/>
            <pc:sldMk cId="0" sldId="487"/>
            <ac:spMk id="23591" creationId="{8A1780B1-1435-4EBC-947B-9609953FD3FE}"/>
          </ac:spMkLst>
        </pc:spChg>
        <pc:spChg chg="add">
          <ac:chgData name="Paroquia N. Sra. da Hora" userId="51a295ebabd4cab1" providerId="LiveId" clId="{5EBE63C1-A2ED-4F19-BAAA-47D7213B4DB5}" dt="2019-07-08T12:09:52.190" v="1469" actId="26606"/>
          <ac:spMkLst>
            <pc:docMk/>
            <pc:sldMk cId="0" sldId="487"/>
            <ac:spMk id="23593" creationId="{6287B354-ECDF-4F68-9404-9E6AF55AFB69}"/>
          </ac:spMkLst>
        </pc:spChg>
        <pc:spChg chg="add">
          <ac:chgData name="Paroquia N. Sra. da Hora" userId="51a295ebabd4cab1" providerId="LiveId" clId="{5EBE63C1-A2ED-4F19-BAAA-47D7213B4DB5}" dt="2019-07-08T12:09:52.190" v="1469" actId="26606"/>
          <ac:spMkLst>
            <pc:docMk/>
            <pc:sldMk cId="0" sldId="487"/>
            <ac:spMk id="23594" creationId="{04EEE3C1-EA95-4247-AB6B-608C83796ECD}"/>
          </ac:spMkLst>
        </pc:spChg>
        <pc:spChg chg="add">
          <ac:chgData name="Paroquia N. Sra. da Hora" userId="51a295ebabd4cab1" providerId="LiveId" clId="{5EBE63C1-A2ED-4F19-BAAA-47D7213B4DB5}" dt="2019-07-08T12:09:52.190" v="1469" actId="26606"/>
          <ac:spMkLst>
            <pc:docMk/>
            <pc:sldMk cId="0" sldId="487"/>
            <ac:spMk id="23596" creationId="{AF0F70CF-5584-4F57-AA17-830EF6E4A91E}"/>
          </ac:spMkLst>
        </pc:spChg>
        <pc:spChg chg="add">
          <ac:chgData name="Paroquia N. Sra. da Hora" userId="51a295ebabd4cab1" providerId="LiveId" clId="{5EBE63C1-A2ED-4F19-BAAA-47D7213B4DB5}" dt="2019-07-08T12:09:52.190" v="1469" actId="26606"/>
          <ac:spMkLst>
            <pc:docMk/>
            <pc:sldMk cId="0" sldId="487"/>
            <ac:spMk id="23598" creationId="{4B2809F7-B781-4689-A1CA-F1D3F4962FDB}"/>
          </ac:spMkLst>
        </pc:spChg>
        <pc:spChg chg="add">
          <ac:chgData name="Paroquia N. Sra. da Hora" userId="51a295ebabd4cab1" providerId="LiveId" clId="{5EBE63C1-A2ED-4F19-BAAA-47D7213B4DB5}" dt="2019-07-08T12:09:52.190" v="1469" actId="26606"/>
          <ac:spMkLst>
            <pc:docMk/>
            <pc:sldMk cId="0" sldId="487"/>
            <ac:spMk id="23599" creationId="{02876F77-E4A0-46A3-8F78-7255AA063BA9}"/>
          </ac:spMkLst>
        </pc:spChg>
        <pc:picChg chg="add mod ord">
          <ac:chgData name="Paroquia N. Sra. da Hora" userId="51a295ebabd4cab1" providerId="LiveId" clId="{5EBE63C1-A2ED-4F19-BAAA-47D7213B4DB5}" dt="2019-07-08T12:09:52.190" v="1469" actId="26606"/>
          <ac:picMkLst>
            <pc:docMk/>
            <pc:sldMk cId="0" sldId="487"/>
            <ac:picMk id="3" creationId="{2C0AE913-0222-4AF1-BF69-6BCAB538F95D}"/>
          </ac:picMkLst>
        </pc:picChg>
        <pc:picChg chg="mod ord">
          <ac:chgData name="Paroquia N. Sra. da Hora" userId="51a295ebabd4cab1" providerId="LiveId" clId="{5EBE63C1-A2ED-4F19-BAAA-47D7213B4DB5}" dt="2019-07-08T12:09:52.190" v="1469" actId="26606"/>
          <ac:picMkLst>
            <pc:docMk/>
            <pc:sldMk cId="0" sldId="487"/>
            <ac:picMk id="12" creationId="{FAACB054-D53F-4124-9F98-0D1207AB6C78}"/>
          </ac:picMkLst>
        </pc:picChg>
        <pc:cxnChg chg="add del">
          <ac:chgData name="Paroquia N. Sra. da Hora" userId="51a295ebabd4cab1" providerId="LiveId" clId="{5EBE63C1-A2ED-4F19-BAAA-47D7213B4DB5}" dt="2019-07-08T12:09:39.013" v="1460" actId="26606"/>
          <ac:cxnSpMkLst>
            <pc:docMk/>
            <pc:sldMk cId="0" sldId="487"/>
            <ac:cxnSpMk id="211" creationId="{C562E3DC-C9BF-4F5F-9845-25FF80564B82}"/>
          </ac:cxnSpMkLst>
        </pc:cxnChg>
        <pc:cxnChg chg="add del">
          <ac:chgData name="Paroquia N. Sra. da Hora" userId="51a295ebabd4cab1" providerId="LiveId" clId="{5EBE63C1-A2ED-4F19-BAAA-47D7213B4DB5}" dt="2019-07-08T12:09:39.013" v="1460" actId="26606"/>
          <ac:cxnSpMkLst>
            <pc:docMk/>
            <pc:sldMk cId="0" sldId="487"/>
            <ac:cxnSpMk id="217" creationId="{4568955E-03CF-41E8-B91B-460B955A09A9}"/>
          </ac:cxnSpMkLst>
        </pc:cxnChg>
        <pc:cxnChg chg="add del">
          <ac:chgData name="Paroquia N. Sra. da Hora" userId="51a295ebabd4cab1" providerId="LiveId" clId="{5EBE63C1-A2ED-4F19-BAAA-47D7213B4DB5}" dt="2019-07-08T12:09:50.472" v="1466" actId="26606"/>
          <ac:cxnSpMkLst>
            <pc:docMk/>
            <pc:sldMk cId="0" sldId="487"/>
            <ac:cxnSpMk id="18432" creationId="{36F604F6-51E5-4E5A-838B-4C37C6CBDAEE}"/>
          </ac:cxnSpMkLst>
        </pc:cxnChg>
        <pc:cxnChg chg="add del">
          <ac:chgData name="Paroquia N. Sra. da Hora" userId="51a295ebabd4cab1" providerId="LiveId" clId="{5EBE63C1-A2ED-4F19-BAAA-47D7213B4DB5}" dt="2019-07-08T12:09:52.190" v="1469" actId="26606"/>
          <ac:cxnSpMkLst>
            <pc:docMk/>
            <pc:sldMk cId="0" sldId="487"/>
            <ac:cxnSpMk id="23560" creationId="{C5025DAC-8B93-4160-B017-3A274A5828C0}"/>
          </ac:cxnSpMkLst>
        </pc:cxnChg>
        <pc:cxnChg chg="add del">
          <ac:chgData name="Paroquia N. Sra. da Hora" userId="51a295ebabd4cab1" providerId="LiveId" clId="{5EBE63C1-A2ED-4F19-BAAA-47D7213B4DB5}" dt="2019-07-08T12:09:52.190" v="1469" actId="26606"/>
          <ac:cxnSpMkLst>
            <pc:docMk/>
            <pc:sldMk cId="0" sldId="487"/>
            <ac:cxnSpMk id="23562" creationId="{740F83A4-FAC4-4867-95A5-BBFD280C7BF5}"/>
          </ac:cxnSpMkLst>
        </pc:cxnChg>
        <pc:cxnChg chg="add del">
          <ac:chgData name="Paroquia N. Sra. da Hora" userId="51a295ebabd4cab1" providerId="LiveId" clId="{5EBE63C1-A2ED-4F19-BAAA-47D7213B4DB5}" dt="2019-07-08T12:09:43.390" v="1462" actId="26606"/>
          <ac:cxnSpMkLst>
            <pc:docMk/>
            <pc:sldMk cId="0" sldId="487"/>
            <ac:cxnSpMk id="23566" creationId="{C562E3DC-C9BF-4F5F-9845-25FF80564B82}"/>
          </ac:cxnSpMkLst>
        </pc:cxnChg>
        <pc:cxnChg chg="add del">
          <ac:chgData name="Paroquia N. Sra. da Hora" userId="51a295ebabd4cab1" providerId="LiveId" clId="{5EBE63C1-A2ED-4F19-BAAA-47D7213B4DB5}" dt="2019-07-08T12:09:43.390" v="1462" actId="26606"/>
          <ac:cxnSpMkLst>
            <pc:docMk/>
            <pc:sldMk cId="0" sldId="487"/>
            <ac:cxnSpMk id="23568" creationId="{36F604F6-51E5-4E5A-838B-4C37C6CBDAEE}"/>
          </ac:cxnSpMkLst>
        </pc:cxnChg>
        <pc:cxnChg chg="add del">
          <ac:chgData name="Paroquia N. Sra. da Hora" userId="51a295ebabd4cab1" providerId="LiveId" clId="{5EBE63C1-A2ED-4F19-BAAA-47D7213B4DB5}" dt="2019-07-08T12:09:46.011" v="1464" actId="26606"/>
          <ac:cxnSpMkLst>
            <pc:docMk/>
            <pc:sldMk cId="0" sldId="487"/>
            <ac:cxnSpMk id="23574" creationId="{C562E3DC-C9BF-4F5F-9845-25FF80564B82}"/>
          </ac:cxnSpMkLst>
        </pc:cxnChg>
        <pc:cxnChg chg="add del">
          <ac:chgData name="Paroquia N. Sra. da Hora" userId="51a295ebabd4cab1" providerId="LiveId" clId="{5EBE63C1-A2ED-4F19-BAAA-47D7213B4DB5}" dt="2019-07-08T12:09:50.472" v="1466" actId="26606"/>
          <ac:cxnSpMkLst>
            <pc:docMk/>
            <pc:sldMk cId="0" sldId="487"/>
            <ac:cxnSpMk id="23582" creationId="{C562E3DC-C9BF-4F5F-9845-25FF80564B82}"/>
          </ac:cxnSpMkLst>
        </pc:cxnChg>
        <pc:cxnChg chg="add del">
          <ac:chgData name="Paroquia N. Sra. da Hora" userId="51a295ebabd4cab1" providerId="LiveId" clId="{5EBE63C1-A2ED-4F19-BAAA-47D7213B4DB5}" dt="2019-07-08T12:09:52.144" v="1468" actId="26606"/>
          <ac:cxnSpMkLst>
            <pc:docMk/>
            <pc:sldMk cId="0" sldId="487"/>
            <ac:cxnSpMk id="23587" creationId="{58A9D3D4-1F89-47F0-A597-FE1A004D9737}"/>
          </ac:cxnSpMkLst>
        </pc:cxnChg>
        <pc:cxnChg chg="add del">
          <ac:chgData name="Paroquia N. Sra. da Hora" userId="51a295ebabd4cab1" providerId="LiveId" clId="{5EBE63C1-A2ED-4F19-BAAA-47D7213B4DB5}" dt="2019-07-08T12:09:52.144" v="1468" actId="26606"/>
          <ac:cxnSpMkLst>
            <pc:docMk/>
            <pc:sldMk cId="0" sldId="487"/>
            <ac:cxnSpMk id="23589" creationId="{FC2C99CD-8BCA-45F5-BA47-7A6D80CA8924}"/>
          </ac:cxnSpMkLst>
        </pc:cxnChg>
        <pc:cxnChg chg="add">
          <ac:chgData name="Paroquia N. Sra. da Hora" userId="51a295ebabd4cab1" providerId="LiveId" clId="{5EBE63C1-A2ED-4F19-BAAA-47D7213B4DB5}" dt="2019-07-08T12:09:52.190" v="1469" actId="26606"/>
          <ac:cxnSpMkLst>
            <pc:docMk/>
            <pc:sldMk cId="0" sldId="487"/>
            <ac:cxnSpMk id="23595" creationId="{C562E3DC-C9BF-4F5F-9845-25FF80564B82}"/>
          </ac:cxnSpMkLst>
        </pc:cxnChg>
        <pc:cxnChg chg="add">
          <ac:chgData name="Paroquia N. Sra. da Hora" userId="51a295ebabd4cab1" providerId="LiveId" clId="{5EBE63C1-A2ED-4F19-BAAA-47D7213B4DB5}" dt="2019-07-08T12:09:52.190" v="1469" actId="26606"/>
          <ac:cxnSpMkLst>
            <pc:docMk/>
            <pc:sldMk cId="0" sldId="487"/>
            <ac:cxnSpMk id="23597" creationId="{36F604F6-51E5-4E5A-838B-4C37C6CBDAEE}"/>
          </ac:cxnSpMkLst>
        </pc:cxnChg>
      </pc:sldChg>
      <pc:sldChg chg="delSp modSp ord">
        <pc:chgData name="Paroquia N. Sra. da Hora" userId="51a295ebabd4cab1" providerId="LiveId" clId="{5EBE63C1-A2ED-4F19-BAAA-47D7213B4DB5}" dt="2019-07-08T11:42:45.211" v="949"/>
        <pc:sldMkLst>
          <pc:docMk/>
          <pc:sldMk cId="0" sldId="488"/>
        </pc:sldMkLst>
        <pc:spChg chg="del">
          <ac:chgData name="Paroquia N. Sra. da Hora" userId="51a295ebabd4cab1" providerId="LiveId" clId="{5EBE63C1-A2ED-4F19-BAAA-47D7213B4DB5}" dt="2019-06-26T14:15:28.233" v="73" actId="478"/>
          <ac:spMkLst>
            <pc:docMk/>
            <pc:sldMk cId="0" sldId="488"/>
            <ac:spMk id="2" creationId="{181F2CD4-6AA0-443C-AFEE-15F2943FEB4B}"/>
          </ac:spMkLst>
        </pc:spChg>
        <pc:spChg chg="mod">
          <ac:chgData name="Paroquia N. Sra. da Hora" userId="51a295ebabd4cab1" providerId="LiveId" clId="{5EBE63C1-A2ED-4F19-BAAA-47D7213B4DB5}" dt="2019-06-26T14:15:33.513" v="75" actId="20577"/>
          <ac:spMkLst>
            <pc:docMk/>
            <pc:sldMk cId="0" sldId="488"/>
            <ac:spMk id="19458" creationId="{BB504634-C31E-4120-8D9F-9A63F460891E}"/>
          </ac:spMkLst>
        </pc:spChg>
      </pc:sldChg>
      <pc:sldChg chg="modSp ord">
        <pc:chgData name="Paroquia N. Sra. da Hora" userId="51a295ebabd4cab1" providerId="LiveId" clId="{5EBE63C1-A2ED-4F19-BAAA-47D7213B4DB5}" dt="2019-07-08T11:42:45.211" v="949"/>
        <pc:sldMkLst>
          <pc:docMk/>
          <pc:sldMk cId="0" sldId="489"/>
        </pc:sldMkLst>
        <pc:spChg chg="mod">
          <ac:chgData name="Paroquia N. Sra. da Hora" userId="51a295ebabd4cab1" providerId="LiveId" clId="{5EBE63C1-A2ED-4F19-BAAA-47D7213B4DB5}" dt="2019-06-26T14:15:45.588" v="84" actId="20577"/>
          <ac:spMkLst>
            <pc:docMk/>
            <pc:sldMk cId="0" sldId="489"/>
            <ac:spMk id="20482" creationId="{23635BB5-52EE-49F4-8AC5-5CD56429EBBD}"/>
          </ac:spMkLst>
        </pc:spChg>
      </pc:sldChg>
      <pc:sldChg chg="modSp ord">
        <pc:chgData name="Paroquia N. Sra. da Hora" userId="51a295ebabd4cab1" providerId="LiveId" clId="{5EBE63C1-A2ED-4F19-BAAA-47D7213B4DB5}" dt="2019-07-08T11:42:45.211" v="949"/>
        <pc:sldMkLst>
          <pc:docMk/>
          <pc:sldMk cId="0" sldId="490"/>
        </pc:sldMkLst>
        <pc:spChg chg="mod">
          <ac:chgData name="Paroquia N. Sra. da Hora" userId="51a295ebabd4cab1" providerId="LiveId" clId="{5EBE63C1-A2ED-4F19-BAAA-47D7213B4DB5}" dt="2019-06-26T14:26:04.419" v="439" actId="114"/>
          <ac:spMkLst>
            <pc:docMk/>
            <pc:sldMk cId="0" sldId="490"/>
            <ac:spMk id="2" creationId="{1C15F5B1-9BC5-45F3-B83F-9EC44A69AF46}"/>
          </ac:spMkLst>
        </pc:spChg>
        <pc:spChg chg="mod">
          <ac:chgData name="Paroquia N. Sra. da Hora" userId="51a295ebabd4cab1" providerId="LiveId" clId="{5EBE63C1-A2ED-4F19-BAAA-47D7213B4DB5}" dt="2019-06-26T14:15:51.930" v="93" actId="20577"/>
          <ac:spMkLst>
            <pc:docMk/>
            <pc:sldMk cId="0" sldId="490"/>
            <ac:spMk id="29698" creationId="{3EC09A79-6902-4CF1-AA73-0247A29EFE1F}"/>
          </ac:spMkLst>
        </pc:spChg>
      </pc:sldChg>
      <pc:sldChg chg="modSp add">
        <pc:chgData name="Paroquia N. Sra. da Hora" userId="51a295ebabd4cab1" providerId="LiveId" clId="{5EBE63C1-A2ED-4F19-BAAA-47D7213B4DB5}" dt="2019-07-08T11:51:53.183" v="1224" actId="27636"/>
        <pc:sldMkLst>
          <pc:docMk/>
          <pc:sldMk cId="2136279018" sldId="491"/>
        </pc:sldMkLst>
        <pc:spChg chg="mod">
          <ac:chgData name="Paroquia N. Sra. da Hora" userId="51a295ebabd4cab1" providerId="LiveId" clId="{5EBE63C1-A2ED-4F19-BAAA-47D7213B4DB5}" dt="2019-07-08T11:51:53.183" v="1224" actId="27636"/>
          <ac:spMkLst>
            <pc:docMk/>
            <pc:sldMk cId="2136279018" sldId="491"/>
            <ac:spMk id="4" creationId="{CB000851-B1F1-43F1-8D5E-93D90C0331A7}"/>
          </ac:spMkLst>
        </pc:spChg>
        <pc:spChg chg="mod">
          <ac:chgData name="Paroquia N. Sra. da Hora" userId="51a295ebabd4cab1" providerId="LiveId" clId="{5EBE63C1-A2ED-4F19-BAAA-47D7213B4DB5}" dt="2019-07-08T11:51:25.192" v="1154" actId="14100"/>
          <ac:spMkLst>
            <pc:docMk/>
            <pc:sldMk cId="2136279018" sldId="491"/>
            <ac:spMk id="5" creationId="{BEAA89B7-F93F-4C17-9DCE-4BC29857E349}"/>
          </ac:spMkLst>
        </pc:spChg>
      </pc:sldChg>
      <pc:sldChg chg="addSp delSp add del setBg delDesignElem">
        <pc:chgData name="Paroquia N. Sra. da Hora" userId="51a295ebabd4cab1" providerId="LiveId" clId="{5EBE63C1-A2ED-4F19-BAAA-47D7213B4DB5}" dt="2019-07-08T11:41:43.581" v="897"/>
        <pc:sldMkLst>
          <pc:docMk/>
          <pc:sldMk cId="3382103009" sldId="491"/>
        </pc:sldMkLst>
        <pc:spChg chg="add del">
          <ac:chgData name="Paroquia N. Sra. da Hora" userId="51a295ebabd4cab1" providerId="LiveId" clId="{5EBE63C1-A2ED-4F19-BAAA-47D7213B4DB5}" dt="2019-07-08T11:41:43.581" v="897"/>
          <ac:spMkLst>
            <pc:docMk/>
            <pc:sldMk cId="3382103009" sldId="491"/>
            <ac:spMk id="22" creationId="{EB8A1B5F-0801-4AFF-A489-335B6A851FF4}"/>
          </ac:spMkLst>
        </pc:spChg>
        <pc:spChg chg="add del">
          <ac:chgData name="Paroquia N. Sra. da Hora" userId="51a295ebabd4cab1" providerId="LiveId" clId="{5EBE63C1-A2ED-4F19-BAAA-47D7213B4DB5}" dt="2019-07-08T11:41:43.581" v="897"/>
          <ac:spMkLst>
            <pc:docMk/>
            <pc:sldMk cId="3382103009" sldId="491"/>
            <ac:spMk id="23" creationId="{06201B52-6441-4DBA-BACE-2359775817CE}"/>
          </ac:spMkLst>
        </pc:spChg>
        <pc:spChg chg="add del">
          <ac:chgData name="Paroquia N. Sra. da Hora" userId="51a295ebabd4cab1" providerId="LiveId" clId="{5EBE63C1-A2ED-4F19-BAAA-47D7213B4DB5}" dt="2019-07-08T11:41:43.581" v="897"/>
          <ac:spMkLst>
            <pc:docMk/>
            <pc:sldMk cId="3382103009" sldId="491"/>
            <ac:spMk id="25" creationId="{8C6E698C-8155-4B8B-BDC9-B7299772B509}"/>
          </ac:spMkLst>
        </pc:spChg>
        <pc:spChg chg="add del">
          <ac:chgData name="Paroquia N. Sra. da Hora" userId="51a295ebabd4cab1" providerId="LiveId" clId="{5EBE63C1-A2ED-4F19-BAAA-47D7213B4DB5}" dt="2019-07-08T11:41:43.581" v="897"/>
          <ac:spMkLst>
            <pc:docMk/>
            <pc:sldMk cId="3382103009" sldId="491"/>
            <ac:spMk id="26" creationId="{0EEF5601-A8BC-411D-AA64-3E79320BA122}"/>
          </ac:spMkLst>
        </pc:spChg>
        <pc:spChg chg="add del">
          <ac:chgData name="Paroquia N. Sra. da Hora" userId="51a295ebabd4cab1" providerId="LiveId" clId="{5EBE63C1-A2ED-4F19-BAAA-47D7213B4DB5}" dt="2019-07-08T11:41:43.581" v="897"/>
          <ac:spMkLst>
            <pc:docMk/>
            <pc:sldMk cId="3382103009" sldId="491"/>
            <ac:spMk id="27" creationId="{33209156-242F-4B26-8D07-CEB2B68A9F9A}"/>
          </ac:spMkLst>
        </pc:spChg>
        <pc:cxnChg chg="add del">
          <ac:chgData name="Paroquia N. Sra. da Hora" userId="51a295ebabd4cab1" providerId="LiveId" clId="{5EBE63C1-A2ED-4F19-BAAA-47D7213B4DB5}" dt="2019-07-08T11:41:43.581" v="897"/>
          <ac:cxnSpMkLst>
            <pc:docMk/>
            <pc:sldMk cId="3382103009" sldId="491"/>
            <ac:cxnSpMk id="24" creationId="{89DF3DBB-17DD-4058-A944-5578E18A031E}"/>
          </ac:cxnSpMkLst>
        </pc:cxnChg>
      </pc:sldChg>
      <pc:sldChg chg="delSp add del setBg delDesignElem">
        <pc:chgData name="Paroquia N. Sra. da Hora" userId="51a295ebabd4cab1" providerId="LiveId" clId="{5EBE63C1-A2ED-4F19-BAAA-47D7213B4DB5}" dt="2019-07-08T11:41:36.942" v="894" actId="2696"/>
        <pc:sldMkLst>
          <pc:docMk/>
          <pc:sldMk cId="4050833798" sldId="491"/>
        </pc:sldMkLst>
        <pc:spChg chg="del">
          <ac:chgData name="Paroquia N. Sra. da Hora" userId="51a295ebabd4cab1" providerId="LiveId" clId="{5EBE63C1-A2ED-4F19-BAAA-47D7213B4DB5}" dt="2019-07-08T11:41:30.709" v="893"/>
          <ac:spMkLst>
            <pc:docMk/>
            <pc:sldMk cId="4050833798" sldId="491"/>
            <ac:spMk id="22" creationId="{EB8A1B5F-0801-4AFF-A489-335B6A851FF4}"/>
          </ac:spMkLst>
        </pc:spChg>
        <pc:spChg chg="del">
          <ac:chgData name="Paroquia N. Sra. da Hora" userId="51a295ebabd4cab1" providerId="LiveId" clId="{5EBE63C1-A2ED-4F19-BAAA-47D7213B4DB5}" dt="2019-07-08T11:41:30.709" v="893"/>
          <ac:spMkLst>
            <pc:docMk/>
            <pc:sldMk cId="4050833798" sldId="491"/>
            <ac:spMk id="23" creationId="{06201B52-6441-4DBA-BACE-2359775817CE}"/>
          </ac:spMkLst>
        </pc:spChg>
        <pc:spChg chg="del">
          <ac:chgData name="Paroquia N. Sra. da Hora" userId="51a295ebabd4cab1" providerId="LiveId" clId="{5EBE63C1-A2ED-4F19-BAAA-47D7213B4DB5}" dt="2019-07-08T11:41:30.709" v="893"/>
          <ac:spMkLst>
            <pc:docMk/>
            <pc:sldMk cId="4050833798" sldId="491"/>
            <ac:spMk id="25" creationId="{8C6E698C-8155-4B8B-BDC9-B7299772B509}"/>
          </ac:spMkLst>
        </pc:spChg>
        <pc:spChg chg="del">
          <ac:chgData name="Paroquia N. Sra. da Hora" userId="51a295ebabd4cab1" providerId="LiveId" clId="{5EBE63C1-A2ED-4F19-BAAA-47D7213B4DB5}" dt="2019-07-08T11:41:30.709" v="893"/>
          <ac:spMkLst>
            <pc:docMk/>
            <pc:sldMk cId="4050833798" sldId="491"/>
            <ac:spMk id="26" creationId="{0EEF5601-A8BC-411D-AA64-3E79320BA122}"/>
          </ac:spMkLst>
        </pc:spChg>
        <pc:spChg chg="del">
          <ac:chgData name="Paroquia N. Sra. da Hora" userId="51a295ebabd4cab1" providerId="LiveId" clId="{5EBE63C1-A2ED-4F19-BAAA-47D7213B4DB5}" dt="2019-07-08T11:41:30.709" v="893"/>
          <ac:spMkLst>
            <pc:docMk/>
            <pc:sldMk cId="4050833798" sldId="491"/>
            <ac:spMk id="27" creationId="{33209156-242F-4B26-8D07-CEB2B68A9F9A}"/>
          </ac:spMkLst>
        </pc:spChg>
        <pc:cxnChg chg="del">
          <ac:chgData name="Paroquia N. Sra. da Hora" userId="51a295ebabd4cab1" providerId="LiveId" clId="{5EBE63C1-A2ED-4F19-BAAA-47D7213B4DB5}" dt="2019-07-08T11:41:30.709" v="893"/>
          <ac:cxnSpMkLst>
            <pc:docMk/>
            <pc:sldMk cId="4050833798" sldId="491"/>
            <ac:cxnSpMk id="24" creationId="{89DF3DBB-17DD-4058-A944-5578E18A031E}"/>
          </ac:cxnSpMkLst>
        </pc:cxnChg>
      </pc:sldChg>
      <pc:sldChg chg="modSp add">
        <pc:chgData name="Paroquia N. Sra. da Hora" userId="51a295ebabd4cab1" providerId="LiveId" clId="{5EBE63C1-A2ED-4F19-BAAA-47D7213B4DB5}" dt="2019-07-08T11:50:59.932" v="1152" actId="20577"/>
        <pc:sldMkLst>
          <pc:docMk/>
          <pc:sldMk cId="379802559" sldId="492"/>
        </pc:sldMkLst>
        <pc:spChg chg="mod">
          <ac:chgData name="Paroquia N. Sra. da Hora" userId="51a295ebabd4cab1" providerId="LiveId" clId="{5EBE63C1-A2ED-4F19-BAAA-47D7213B4DB5}" dt="2019-07-08T11:50:39.445" v="1146" actId="20577"/>
          <ac:spMkLst>
            <pc:docMk/>
            <pc:sldMk cId="379802559" sldId="492"/>
            <ac:spMk id="4" creationId="{CB000851-B1F1-43F1-8D5E-93D90C0331A7}"/>
          </ac:spMkLst>
        </pc:spChg>
        <pc:spChg chg="mod">
          <ac:chgData name="Paroquia N. Sra. da Hora" userId="51a295ebabd4cab1" providerId="LiveId" clId="{5EBE63C1-A2ED-4F19-BAAA-47D7213B4DB5}" dt="2019-07-08T11:50:59.932" v="1152" actId="20577"/>
          <ac:spMkLst>
            <pc:docMk/>
            <pc:sldMk cId="379802559" sldId="492"/>
            <ac:spMk id="5" creationId="{BEAA89B7-F93F-4C17-9DCE-4BC29857E349}"/>
          </ac:spMkLst>
        </pc:spChg>
      </pc:sldChg>
      <pc:sldChg chg="addSp delSp add del setBg delDesignElem">
        <pc:chgData name="Paroquia N. Sra. da Hora" userId="51a295ebabd4cab1" providerId="LiveId" clId="{5EBE63C1-A2ED-4F19-BAAA-47D7213B4DB5}" dt="2019-07-08T11:50:07.048" v="1085"/>
        <pc:sldMkLst>
          <pc:docMk/>
          <pc:sldMk cId="1715258438" sldId="492"/>
        </pc:sldMkLst>
        <pc:spChg chg="add del">
          <ac:chgData name="Paroquia N. Sra. da Hora" userId="51a295ebabd4cab1" providerId="LiveId" clId="{5EBE63C1-A2ED-4F19-BAAA-47D7213B4DB5}" dt="2019-07-08T11:50:07.048" v="1085"/>
          <ac:spMkLst>
            <pc:docMk/>
            <pc:sldMk cId="1715258438" sldId="492"/>
            <ac:spMk id="22" creationId="{EB8A1B5F-0801-4AFF-A489-335B6A851FF4}"/>
          </ac:spMkLst>
        </pc:spChg>
        <pc:spChg chg="add del">
          <ac:chgData name="Paroquia N. Sra. da Hora" userId="51a295ebabd4cab1" providerId="LiveId" clId="{5EBE63C1-A2ED-4F19-BAAA-47D7213B4DB5}" dt="2019-07-08T11:50:07.048" v="1085"/>
          <ac:spMkLst>
            <pc:docMk/>
            <pc:sldMk cId="1715258438" sldId="492"/>
            <ac:spMk id="23" creationId="{06201B52-6441-4DBA-BACE-2359775817CE}"/>
          </ac:spMkLst>
        </pc:spChg>
        <pc:spChg chg="add del">
          <ac:chgData name="Paroquia N. Sra. da Hora" userId="51a295ebabd4cab1" providerId="LiveId" clId="{5EBE63C1-A2ED-4F19-BAAA-47D7213B4DB5}" dt="2019-07-08T11:50:07.048" v="1085"/>
          <ac:spMkLst>
            <pc:docMk/>
            <pc:sldMk cId="1715258438" sldId="492"/>
            <ac:spMk id="25" creationId="{8C6E698C-8155-4B8B-BDC9-B7299772B509}"/>
          </ac:spMkLst>
        </pc:spChg>
        <pc:spChg chg="add del">
          <ac:chgData name="Paroquia N. Sra. da Hora" userId="51a295ebabd4cab1" providerId="LiveId" clId="{5EBE63C1-A2ED-4F19-BAAA-47D7213B4DB5}" dt="2019-07-08T11:50:07.048" v="1085"/>
          <ac:spMkLst>
            <pc:docMk/>
            <pc:sldMk cId="1715258438" sldId="492"/>
            <ac:spMk id="26" creationId="{0EEF5601-A8BC-411D-AA64-3E79320BA122}"/>
          </ac:spMkLst>
        </pc:spChg>
        <pc:spChg chg="add del">
          <ac:chgData name="Paroquia N. Sra. da Hora" userId="51a295ebabd4cab1" providerId="LiveId" clId="{5EBE63C1-A2ED-4F19-BAAA-47D7213B4DB5}" dt="2019-07-08T11:50:07.048" v="1085"/>
          <ac:spMkLst>
            <pc:docMk/>
            <pc:sldMk cId="1715258438" sldId="492"/>
            <ac:spMk id="27" creationId="{33209156-242F-4B26-8D07-CEB2B68A9F9A}"/>
          </ac:spMkLst>
        </pc:spChg>
        <pc:cxnChg chg="add del">
          <ac:chgData name="Paroquia N. Sra. da Hora" userId="51a295ebabd4cab1" providerId="LiveId" clId="{5EBE63C1-A2ED-4F19-BAAA-47D7213B4DB5}" dt="2019-07-08T11:50:07.048" v="1085"/>
          <ac:cxnSpMkLst>
            <pc:docMk/>
            <pc:sldMk cId="1715258438" sldId="492"/>
            <ac:cxnSpMk id="24" creationId="{89DF3DBB-17DD-4058-A944-5578E18A031E}"/>
          </ac:cxnSpMkLst>
        </pc:cxnChg>
      </pc:sldChg>
      <pc:sldChg chg="addSp delSp add del setBg delDesignElem">
        <pc:chgData name="Paroquia N. Sra. da Hora" userId="51a295ebabd4cab1" providerId="LiveId" clId="{5EBE63C1-A2ED-4F19-BAAA-47D7213B4DB5}" dt="2019-07-08T11:50:10.781" v="1088"/>
        <pc:sldMkLst>
          <pc:docMk/>
          <pc:sldMk cId="1915543487" sldId="492"/>
        </pc:sldMkLst>
        <pc:spChg chg="add del">
          <ac:chgData name="Paroquia N. Sra. da Hora" userId="51a295ebabd4cab1" providerId="LiveId" clId="{5EBE63C1-A2ED-4F19-BAAA-47D7213B4DB5}" dt="2019-07-08T11:50:10.781" v="1088"/>
          <ac:spMkLst>
            <pc:docMk/>
            <pc:sldMk cId="1915543487" sldId="492"/>
            <ac:spMk id="22" creationId="{EB8A1B5F-0801-4AFF-A489-335B6A851FF4}"/>
          </ac:spMkLst>
        </pc:spChg>
        <pc:spChg chg="add del">
          <ac:chgData name="Paroquia N. Sra. da Hora" userId="51a295ebabd4cab1" providerId="LiveId" clId="{5EBE63C1-A2ED-4F19-BAAA-47D7213B4DB5}" dt="2019-07-08T11:50:10.781" v="1088"/>
          <ac:spMkLst>
            <pc:docMk/>
            <pc:sldMk cId="1915543487" sldId="492"/>
            <ac:spMk id="23" creationId="{06201B52-6441-4DBA-BACE-2359775817CE}"/>
          </ac:spMkLst>
        </pc:spChg>
        <pc:spChg chg="add del">
          <ac:chgData name="Paroquia N. Sra. da Hora" userId="51a295ebabd4cab1" providerId="LiveId" clId="{5EBE63C1-A2ED-4F19-BAAA-47D7213B4DB5}" dt="2019-07-08T11:50:10.781" v="1088"/>
          <ac:spMkLst>
            <pc:docMk/>
            <pc:sldMk cId="1915543487" sldId="492"/>
            <ac:spMk id="25" creationId="{8C6E698C-8155-4B8B-BDC9-B7299772B509}"/>
          </ac:spMkLst>
        </pc:spChg>
        <pc:spChg chg="add del">
          <ac:chgData name="Paroquia N. Sra. da Hora" userId="51a295ebabd4cab1" providerId="LiveId" clId="{5EBE63C1-A2ED-4F19-BAAA-47D7213B4DB5}" dt="2019-07-08T11:50:10.781" v="1088"/>
          <ac:spMkLst>
            <pc:docMk/>
            <pc:sldMk cId="1915543487" sldId="492"/>
            <ac:spMk id="26" creationId="{0EEF5601-A8BC-411D-AA64-3E79320BA122}"/>
          </ac:spMkLst>
        </pc:spChg>
        <pc:spChg chg="add del">
          <ac:chgData name="Paroquia N. Sra. da Hora" userId="51a295ebabd4cab1" providerId="LiveId" clId="{5EBE63C1-A2ED-4F19-BAAA-47D7213B4DB5}" dt="2019-07-08T11:50:10.781" v="1088"/>
          <ac:spMkLst>
            <pc:docMk/>
            <pc:sldMk cId="1915543487" sldId="492"/>
            <ac:spMk id="27" creationId="{33209156-242F-4B26-8D07-CEB2B68A9F9A}"/>
          </ac:spMkLst>
        </pc:spChg>
        <pc:cxnChg chg="add del">
          <ac:chgData name="Paroquia N. Sra. da Hora" userId="51a295ebabd4cab1" providerId="LiveId" clId="{5EBE63C1-A2ED-4F19-BAAA-47D7213B4DB5}" dt="2019-07-08T11:50:10.781" v="1088"/>
          <ac:cxnSpMkLst>
            <pc:docMk/>
            <pc:sldMk cId="1915543487" sldId="492"/>
            <ac:cxnSpMk id="24" creationId="{89DF3DBB-17DD-4058-A944-5578E18A031E}"/>
          </ac:cxnSpMkLst>
        </pc:cxnChg>
      </pc:sldChg>
      <pc:sldChg chg="addSp delSp modSp add mod setBg delAnim">
        <pc:chgData name="Paroquia N. Sra. da Hora" userId="51a295ebabd4cab1" providerId="LiveId" clId="{5EBE63C1-A2ED-4F19-BAAA-47D7213B4DB5}" dt="2019-07-08T12:26:33.211" v="1570" actId="27636"/>
        <pc:sldMkLst>
          <pc:docMk/>
          <pc:sldMk cId="0" sldId="493"/>
        </pc:sldMkLst>
        <pc:spChg chg="add del mod">
          <ac:chgData name="Paroquia N. Sra. da Hora" userId="51a295ebabd4cab1" providerId="LiveId" clId="{5EBE63C1-A2ED-4F19-BAAA-47D7213B4DB5}" dt="2019-07-08T11:58:22.896" v="1404" actId="478"/>
          <ac:spMkLst>
            <pc:docMk/>
            <pc:sldMk cId="0" sldId="493"/>
            <ac:spMk id="3" creationId="{A96A6DF5-5324-49FC-B934-5E70F75D8401}"/>
          </ac:spMkLst>
        </pc:spChg>
        <pc:spChg chg="add">
          <ac:chgData name="Paroquia N. Sra. da Hora" userId="51a295ebabd4cab1" providerId="LiveId" clId="{5EBE63C1-A2ED-4F19-BAAA-47D7213B4DB5}" dt="2019-07-08T12:26:22.575" v="1565" actId="26606"/>
          <ac:spMkLst>
            <pc:docMk/>
            <pc:sldMk cId="0" sldId="493"/>
            <ac:spMk id="155" creationId="{7DE3B1B8-DC38-48E8-8C31-EF790659B582}"/>
          </ac:spMkLst>
        </pc:spChg>
        <pc:spChg chg="add">
          <ac:chgData name="Paroquia N. Sra. da Hora" userId="51a295ebabd4cab1" providerId="LiveId" clId="{5EBE63C1-A2ED-4F19-BAAA-47D7213B4DB5}" dt="2019-07-08T12:26:22.575" v="1565" actId="26606"/>
          <ac:spMkLst>
            <pc:docMk/>
            <pc:sldMk cId="0" sldId="493"/>
            <ac:spMk id="157" creationId="{9E63FFFE-1DB2-4A0F-B495-35782F162299}"/>
          </ac:spMkLst>
        </pc:spChg>
        <pc:spChg chg="add">
          <ac:chgData name="Paroquia N. Sra. da Hora" userId="51a295ebabd4cab1" providerId="LiveId" clId="{5EBE63C1-A2ED-4F19-BAAA-47D7213B4DB5}" dt="2019-07-08T12:26:22.575" v="1565" actId="26606"/>
          <ac:spMkLst>
            <pc:docMk/>
            <pc:sldMk cId="0" sldId="493"/>
            <ac:spMk id="161" creationId="{80861964-D86C-4A50-8F6D-B466384A61B1}"/>
          </ac:spMkLst>
        </pc:spChg>
        <pc:spChg chg="add">
          <ac:chgData name="Paroquia N. Sra. da Hora" userId="51a295ebabd4cab1" providerId="LiveId" clId="{5EBE63C1-A2ED-4F19-BAAA-47D7213B4DB5}" dt="2019-07-08T12:26:22.575" v="1565" actId="26606"/>
          <ac:spMkLst>
            <pc:docMk/>
            <pc:sldMk cId="0" sldId="493"/>
            <ac:spMk id="165" creationId="{02CE8509-9E93-4D74-BF24-661F111C72AB}"/>
          </ac:spMkLst>
        </pc:spChg>
        <pc:spChg chg="add">
          <ac:chgData name="Paroquia N. Sra. da Hora" userId="51a295ebabd4cab1" providerId="LiveId" clId="{5EBE63C1-A2ED-4F19-BAAA-47D7213B4DB5}" dt="2019-07-08T12:26:22.575" v="1565" actId="26606"/>
          <ac:spMkLst>
            <pc:docMk/>
            <pc:sldMk cId="0" sldId="493"/>
            <ac:spMk id="167" creationId="{66E8BA98-E13C-403B-AC96-75E203799CC0}"/>
          </ac:spMkLst>
        </pc:spChg>
        <pc:spChg chg="add del">
          <ac:chgData name="Paroquia N. Sra. da Hora" userId="51a295ebabd4cab1" providerId="LiveId" clId="{5EBE63C1-A2ED-4F19-BAAA-47D7213B4DB5}" dt="2019-07-08T12:08:18.640" v="1440" actId="26606"/>
          <ac:spMkLst>
            <pc:docMk/>
            <pc:sldMk cId="0" sldId="493"/>
            <ac:spMk id="204" creationId="{416A0E3C-60E6-4F39-BC55-5F7C224E1F7C}"/>
          </ac:spMkLst>
        </pc:spChg>
        <pc:spChg chg="add del">
          <ac:chgData name="Paroquia N. Sra. da Hora" userId="51a295ebabd4cab1" providerId="LiveId" clId="{5EBE63C1-A2ED-4F19-BAAA-47D7213B4DB5}" dt="2019-07-08T12:08:18.640" v="1440" actId="26606"/>
          <ac:spMkLst>
            <pc:docMk/>
            <pc:sldMk cId="0" sldId="493"/>
            <ac:spMk id="206" creationId="{1A03258A-52C6-4288-AA56-C3262A0D2584}"/>
          </ac:spMkLst>
        </pc:spChg>
        <pc:spChg chg="add del">
          <ac:chgData name="Paroquia N. Sra. da Hora" userId="51a295ebabd4cab1" providerId="LiveId" clId="{5EBE63C1-A2ED-4F19-BAAA-47D7213B4DB5}" dt="2019-07-08T12:08:18.640" v="1440" actId="26606"/>
          <ac:spMkLst>
            <pc:docMk/>
            <pc:sldMk cId="0" sldId="493"/>
            <ac:spMk id="210" creationId="{873ECEC8-0F24-45B8-950F-35FC94BCEAC8}"/>
          </ac:spMkLst>
        </pc:spChg>
        <pc:spChg chg="add del">
          <ac:chgData name="Paroquia N. Sra. da Hora" userId="51a295ebabd4cab1" providerId="LiveId" clId="{5EBE63C1-A2ED-4F19-BAAA-47D7213B4DB5}" dt="2019-07-08T12:08:18.640" v="1440" actId="26606"/>
          <ac:spMkLst>
            <pc:docMk/>
            <pc:sldMk cId="0" sldId="493"/>
            <ac:spMk id="214" creationId="{7D417315-0A35-4882-ABD2-ABE3C89E5DCF}"/>
          </ac:spMkLst>
        </pc:spChg>
        <pc:spChg chg="add del">
          <ac:chgData name="Paroquia N. Sra. da Hora" userId="51a295ebabd4cab1" providerId="LiveId" clId="{5EBE63C1-A2ED-4F19-BAAA-47D7213B4DB5}" dt="2019-07-08T12:08:18.640" v="1440" actId="26606"/>
          <ac:spMkLst>
            <pc:docMk/>
            <pc:sldMk cId="0" sldId="493"/>
            <ac:spMk id="216" creationId="{8B53612E-ADB2-4457-9688-89506397AF28}"/>
          </ac:spMkLst>
        </pc:spChg>
        <pc:spChg chg="ord">
          <ac:chgData name="Paroquia N. Sra. da Hora" userId="51a295ebabd4cab1" providerId="LiveId" clId="{5EBE63C1-A2ED-4F19-BAAA-47D7213B4DB5}" dt="2019-07-08T12:08:20.323" v="1443" actId="26606"/>
          <ac:spMkLst>
            <pc:docMk/>
            <pc:sldMk cId="0" sldId="493"/>
            <ac:spMk id="3088" creationId="{F79C9AEA-3A13-4D8B-AB7C-5828D9A91952}"/>
          </ac:spMkLst>
        </pc:spChg>
        <pc:spChg chg="mod">
          <ac:chgData name="Paroquia N. Sra. da Hora" userId="51a295ebabd4cab1" providerId="LiveId" clId="{5EBE63C1-A2ED-4F19-BAAA-47D7213B4DB5}" dt="2019-07-08T12:08:20.323" v="1443" actId="26606"/>
          <ac:spMkLst>
            <pc:docMk/>
            <pc:sldMk cId="0" sldId="493"/>
            <ac:spMk id="27650" creationId="{DED3DD17-3EF9-4886-8FDB-0EDA53CBCBDC}"/>
          </ac:spMkLst>
        </pc:spChg>
        <pc:spChg chg="mod ord">
          <ac:chgData name="Paroquia N. Sra. da Hora" userId="51a295ebabd4cab1" providerId="LiveId" clId="{5EBE63C1-A2ED-4F19-BAAA-47D7213B4DB5}" dt="2019-07-08T12:26:33.211" v="1570" actId="27636"/>
          <ac:spMkLst>
            <pc:docMk/>
            <pc:sldMk cId="0" sldId="493"/>
            <ac:spMk id="27719" creationId="{C97A3541-CBEB-4054-AFC2-79BD6840B9B1}"/>
          </ac:spMkLst>
        </pc:spChg>
        <pc:spChg chg="add del">
          <ac:chgData name="Paroquia N. Sra. da Hora" userId="51a295ebabd4cab1" providerId="LiveId" clId="{5EBE63C1-A2ED-4F19-BAAA-47D7213B4DB5}" dt="2019-07-08T12:08:20.260" v="1442" actId="26606"/>
          <ac:spMkLst>
            <pc:docMk/>
            <pc:sldMk cId="0" sldId="493"/>
            <ac:spMk id="27721" creationId="{416A0E3C-60E6-4F39-BC55-5F7C224E1F7C}"/>
          </ac:spMkLst>
        </pc:spChg>
        <pc:spChg chg="add del">
          <ac:chgData name="Paroquia N. Sra. da Hora" userId="51a295ebabd4cab1" providerId="LiveId" clId="{5EBE63C1-A2ED-4F19-BAAA-47D7213B4DB5}" dt="2019-07-08T12:08:20.260" v="1442" actId="26606"/>
          <ac:spMkLst>
            <pc:docMk/>
            <pc:sldMk cId="0" sldId="493"/>
            <ac:spMk id="27722" creationId="{1A03258A-52C6-4288-AA56-C3262A0D2584}"/>
          </ac:spMkLst>
        </pc:spChg>
        <pc:spChg chg="add del">
          <ac:chgData name="Paroquia N. Sra. da Hora" userId="51a295ebabd4cab1" providerId="LiveId" clId="{5EBE63C1-A2ED-4F19-BAAA-47D7213B4DB5}" dt="2019-07-08T12:08:20.260" v="1442" actId="26606"/>
          <ac:spMkLst>
            <pc:docMk/>
            <pc:sldMk cId="0" sldId="493"/>
            <ac:spMk id="27724" creationId="{990D0034-F768-41E7-85D4-F38C4DE85770}"/>
          </ac:spMkLst>
        </pc:spChg>
        <pc:spChg chg="add del">
          <ac:chgData name="Paroquia N. Sra. da Hora" userId="51a295ebabd4cab1" providerId="LiveId" clId="{5EBE63C1-A2ED-4F19-BAAA-47D7213B4DB5}" dt="2019-07-08T12:26:22.575" v="1565" actId="26606"/>
          <ac:spMkLst>
            <pc:docMk/>
            <pc:sldMk cId="0" sldId="493"/>
            <ac:spMk id="27727" creationId="{7DE3B1B8-DC38-48E8-8C31-EF790659B582}"/>
          </ac:spMkLst>
        </pc:spChg>
        <pc:spChg chg="add del">
          <ac:chgData name="Paroquia N. Sra. da Hora" userId="51a295ebabd4cab1" providerId="LiveId" clId="{5EBE63C1-A2ED-4F19-BAAA-47D7213B4DB5}" dt="2019-07-08T12:26:22.575" v="1565" actId="26606"/>
          <ac:spMkLst>
            <pc:docMk/>
            <pc:sldMk cId="0" sldId="493"/>
            <ac:spMk id="27728" creationId="{9E63FFFE-1DB2-4A0F-B495-35782F162299}"/>
          </ac:spMkLst>
        </pc:spChg>
        <pc:spChg chg="add del">
          <ac:chgData name="Paroquia N. Sra. da Hora" userId="51a295ebabd4cab1" providerId="LiveId" clId="{5EBE63C1-A2ED-4F19-BAAA-47D7213B4DB5}" dt="2019-07-08T12:26:22.575" v="1565" actId="26606"/>
          <ac:spMkLst>
            <pc:docMk/>
            <pc:sldMk cId="0" sldId="493"/>
            <ac:spMk id="27730" creationId="{80861964-D86C-4A50-8F6D-B466384A61B1}"/>
          </ac:spMkLst>
        </pc:spChg>
        <pc:spChg chg="add del">
          <ac:chgData name="Paroquia N. Sra. da Hora" userId="51a295ebabd4cab1" providerId="LiveId" clId="{5EBE63C1-A2ED-4F19-BAAA-47D7213B4DB5}" dt="2019-07-08T12:26:22.575" v="1565" actId="26606"/>
          <ac:spMkLst>
            <pc:docMk/>
            <pc:sldMk cId="0" sldId="493"/>
            <ac:spMk id="27732" creationId="{02CE8509-9E93-4D74-BF24-661F111C72AB}"/>
          </ac:spMkLst>
        </pc:spChg>
        <pc:spChg chg="add del">
          <ac:chgData name="Paroquia N. Sra. da Hora" userId="51a295ebabd4cab1" providerId="LiveId" clId="{5EBE63C1-A2ED-4F19-BAAA-47D7213B4DB5}" dt="2019-07-08T12:26:22.575" v="1565" actId="26606"/>
          <ac:spMkLst>
            <pc:docMk/>
            <pc:sldMk cId="0" sldId="493"/>
            <ac:spMk id="27733" creationId="{66E8BA98-E13C-403B-AC96-75E203799CC0}"/>
          </ac:spMkLst>
        </pc:spChg>
        <pc:graphicFrameChg chg="del">
          <ac:chgData name="Paroquia N. Sra. da Hora" userId="51a295ebabd4cab1" providerId="LiveId" clId="{5EBE63C1-A2ED-4F19-BAAA-47D7213B4DB5}" dt="2019-07-08T11:53:07.821" v="1227" actId="478"/>
          <ac:graphicFrameMkLst>
            <pc:docMk/>
            <pc:sldMk cId="0" sldId="493"/>
            <ac:graphicFrameMk id="27652" creationId="{7A82DCE9-DDFD-4A95-B8AC-20518327FBCF}"/>
          </ac:graphicFrameMkLst>
        </pc:graphicFrameChg>
        <pc:graphicFrameChg chg="del mod">
          <ac:chgData name="Paroquia N. Sra. da Hora" userId="51a295ebabd4cab1" providerId="LiveId" clId="{5EBE63C1-A2ED-4F19-BAAA-47D7213B4DB5}" dt="2019-07-08T11:58:17.553" v="1402" actId="478"/>
          <ac:graphicFrameMkLst>
            <pc:docMk/>
            <pc:sldMk cId="0" sldId="493"/>
            <ac:graphicFrameMk id="27720" creationId="{8974E646-ABEE-4EA3-8D40-DD540E5AB70D}"/>
          </ac:graphicFrameMkLst>
        </pc:graphicFrameChg>
        <pc:picChg chg="add del mod">
          <ac:chgData name="Paroquia N. Sra. da Hora" userId="51a295ebabd4cab1" providerId="LiveId" clId="{5EBE63C1-A2ED-4F19-BAAA-47D7213B4DB5}" dt="2019-07-08T12:24:12.148" v="1563" actId="478"/>
          <ac:picMkLst>
            <pc:docMk/>
            <pc:sldMk cId="0" sldId="493"/>
            <ac:picMk id="5" creationId="{E6066405-6416-4D60-8070-024896B249A2}"/>
          </ac:picMkLst>
        </pc:picChg>
        <pc:picChg chg="add del mod">
          <ac:chgData name="Paroquia N. Sra. da Hora" userId="51a295ebabd4cab1" providerId="LiveId" clId="{5EBE63C1-A2ED-4F19-BAAA-47D7213B4DB5}" dt="2019-07-08T12:07:48.242" v="1437" actId="478"/>
          <ac:picMkLst>
            <pc:docMk/>
            <pc:sldMk cId="0" sldId="493"/>
            <ac:picMk id="7" creationId="{C7A0463A-4B5F-417D-A2FD-0AFF28818F74}"/>
          </ac:picMkLst>
        </pc:picChg>
        <pc:picChg chg="add mod ord">
          <ac:chgData name="Paroquia N. Sra. da Hora" userId="51a295ebabd4cab1" providerId="LiveId" clId="{5EBE63C1-A2ED-4F19-BAAA-47D7213B4DB5}" dt="2019-07-08T12:26:22.575" v="1565" actId="26606"/>
          <ac:picMkLst>
            <pc:docMk/>
            <pc:sldMk cId="0" sldId="493"/>
            <ac:picMk id="8" creationId="{8E9F4D8A-4676-45CB-BD66-D13652C084AC}"/>
          </ac:picMkLst>
        </pc:picChg>
        <pc:cxnChg chg="add">
          <ac:chgData name="Paroquia N. Sra. da Hora" userId="51a295ebabd4cab1" providerId="LiveId" clId="{5EBE63C1-A2ED-4F19-BAAA-47D7213B4DB5}" dt="2019-07-08T12:26:22.575" v="1565" actId="26606"/>
          <ac:cxnSpMkLst>
            <pc:docMk/>
            <pc:sldMk cId="0" sldId="493"/>
            <ac:cxnSpMk id="159" creationId="{32BB9A07-8AB8-4D82-B3BC-B500DDEC79A1}"/>
          </ac:cxnSpMkLst>
        </pc:cxnChg>
        <pc:cxnChg chg="add">
          <ac:chgData name="Paroquia N. Sra. da Hora" userId="51a295ebabd4cab1" providerId="LiveId" clId="{5EBE63C1-A2ED-4F19-BAAA-47D7213B4DB5}" dt="2019-07-08T12:26:22.575" v="1565" actId="26606"/>
          <ac:cxnSpMkLst>
            <pc:docMk/>
            <pc:sldMk cId="0" sldId="493"/>
            <ac:cxnSpMk id="163" creationId="{754A678E-8F30-4E92-A5BF-F5D03D011394}"/>
          </ac:cxnSpMkLst>
        </pc:cxnChg>
        <pc:cxnChg chg="add del">
          <ac:chgData name="Paroquia N. Sra. da Hora" userId="51a295ebabd4cab1" providerId="LiveId" clId="{5EBE63C1-A2ED-4F19-BAAA-47D7213B4DB5}" dt="2019-07-08T12:08:18.640" v="1440" actId="26606"/>
          <ac:cxnSpMkLst>
            <pc:docMk/>
            <pc:sldMk cId="0" sldId="493"/>
            <ac:cxnSpMk id="208" creationId="{C5025DAC-8B93-4160-B017-3A274A5828C0}"/>
          </ac:cxnSpMkLst>
        </pc:cxnChg>
        <pc:cxnChg chg="add del">
          <ac:chgData name="Paroquia N. Sra. da Hora" userId="51a295ebabd4cab1" providerId="LiveId" clId="{5EBE63C1-A2ED-4F19-BAAA-47D7213B4DB5}" dt="2019-07-08T12:08:18.640" v="1440" actId="26606"/>
          <ac:cxnSpMkLst>
            <pc:docMk/>
            <pc:sldMk cId="0" sldId="493"/>
            <ac:cxnSpMk id="212" creationId="{89EB8C68-FF1B-4849-867B-32D29B19F102}"/>
          </ac:cxnSpMkLst>
        </pc:cxnChg>
        <pc:cxnChg chg="add del">
          <ac:chgData name="Paroquia N. Sra. da Hora" userId="51a295ebabd4cab1" providerId="LiveId" clId="{5EBE63C1-A2ED-4F19-BAAA-47D7213B4DB5}" dt="2019-07-08T12:08:20.260" v="1442" actId="26606"/>
          <ac:cxnSpMkLst>
            <pc:docMk/>
            <pc:sldMk cId="0" sldId="493"/>
            <ac:cxnSpMk id="27723" creationId="{C5025DAC-8B93-4160-B017-3A274A5828C0}"/>
          </ac:cxnSpMkLst>
        </pc:cxnChg>
        <pc:cxnChg chg="add del">
          <ac:chgData name="Paroquia N. Sra. da Hora" userId="51a295ebabd4cab1" providerId="LiveId" clId="{5EBE63C1-A2ED-4F19-BAAA-47D7213B4DB5}" dt="2019-07-08T12:08:20.260" v="1442" actId="26606"/>
          <ac:cxnSpMkLst>
            <pc:docMk/>
            <pc:sldMk cId="0" sldId="493"/>
            <ac:cxnSpMk id="27725" creationId="{5A0A5CF6-407C-4691-8122-49DF69D0020D}"/>
          </ac:cxnSpMkLst>
        </pc:cxnChg>
        <pc:cxnChg chg="add del">
          <ac:chgData name="Paroquia N. Sra. da Hora" userId="51a295ebabd4cab1" providerId="LiveId" clId="{5EBE63C1-A2ED-4F19-BAAA-47D7213B4DB5}" dt="2019-07-08T12:26:22.575" v="1565" actId="26606"/>
          <ac:cxnSpMkLst>
            <pc:docMk/>
            <pc:sldMk cId="0" sldId="493"/>
            <ac:cxnSpMk id="27729" creationId="{32BB9A07-8AB8-4D82-B3BC-B500DDEC79A1}"/>
          </ac:cxnSpMkLst>
        </pc:cxnChg>
        <pc:cxnChg chg="add del">
          <ac:chgData name="Paroquia N. Sra. da Hora" userId="51a295ebabd4cab1" providerId="LiveId" clId="{5EBE63C1-A2ED-4F19-BAAA-47D7213B4DB5}" dt="2019-07-08T12:26:22.575" v="1565" actId="26606"/>
          <ac:cxnSpMkLst>
            <pc:docMk/>
            <pc:sldMk cId="0" sldId="493"/>
            <ac:cxnSpMk id="27731" creationId="{754A678E-8F30-4E92-A5BF-F5D03D011394}"/>
          </ac:cxnSpMkLst>
        </pc:cxnChg>
      </pc:sldChg>
      <pc:sldChg chg="addSp delSp modSp add mod setBg modAnim">
        <pc:chgData name="Paroquia N. Sra. da Hora" userId="51a295ebabd4cab1" providerId="LiveId" clId="{5EBE63C1-A2ED-4F19-BAAA-47D7213B4DB5}" dt="2019-07-08T12:09:01.159" v="1455" actId="26606"/>
        <pc:sldMkLst>
          <pc:docMk/>
          <pc:sldMk cId="0" sldId="494"/>
        </pc:sldMkLst>
        <pc:spChg chg="add del">
          <ac:chgData name="Paroquia N. Sra. da Hora" userId="51a295ebabd4cab1" providerId="LiveId" clId="{5EBE63C1-A2ED-4F19-BAAA-47D7213B4DB5}" dt="2019-07-08T12:01:18.838" v="1410" actId="26606"/>
          <ac:spMkLst>
            <pc:docMk/>
            <pc:sldMk cId="0" sldId="494"/>
            <ac:spMk id="72" creationId="{416A0E3C-60E6-4F39-BC55-5F7C224E1F7C}"/>
          </ac:spMkLst>
        </pc:spChg>
        <pc:spChg chg="add del">
          <ac:chgData name="Paroquia N. Sra. da Hora" userId="51a295ebabd4cab1" providerId="LiveId" clId="{5EBE63C1-A2ED-4F19-BAAA-47D7213B4DB5}" dt="2019-07-08T12:01:18.838" v="1410" actId="26606"/>
          <ac:spMkLst>
            <pc:docMk/>
            <pc:sldMk cId="0" sldId="494"/>
            <ac:spMk id="74" creationId="{1A03258A-52C6-4288-AA56-C3262A0D2584}"/>
          </ac:spMkLst>
        </pc:spChg>
        <pc:spChg chg="add del">
          <ac:chgData name="Paroquia N. Sra. da Hora" userId="51a295ebabd4cab1" providerId="LiveId" clId="{5EBE63C1-A2ED-4F19-BAAA-47D7213B4DB5}" dt="2019-07-08T12:01:18.838" v="1410" actId="26606"/>
          <ac:spMkLst>
            <pc:docMk/>
            <pc:sldMk cId="0" sldId="494"/>
            <ac:spMk id="78" creationId="{D40791F6-715D-481A-9C4A-3645AECFD5A0}"/>
          </ac:spMkLst>
        </pc:spChg>
        <pc:spChg chg="add del">
          <ac:chgData name="Paroquia N. Sra. da Hora" userId="51a295ebabd4cab1" providerId="LiveId" clId="{5EBE63C1-A2ED-4F19-BAAA-47D7213B4DB5}" dt="2019-07-08T12:01:18.838" v="1410" actId="26606"/>
          <ac:spMkLst>
            <pc:docMk/>
            <pc:sldMk cId="0" sldId="494"/>
            <ac:spMk id="82" creationId="{CADA4CA0-9A57-4FBE-A9E5-24DFC23C3F1A}"/>
          </ac:spMkLst>
        </pc:spChg>
        <pc:spChg chg="add del">
          <ac:chgData name="Paroquia N. Sra. da Hora" userId="51a295ebabd4cab1" providerId="LiveId" clId="{5EBE63C1-A2ED-4F19-BAAA-47D7213B4DB5}" dt="2019-07-08T12:01:18.838" v="1410" actId="26606"/>
          <ac:spMkLst>
            <pc:docMk/>
            <pc:sldMk cId="0" sldId="494"/>
            <ac:spMk id="84" creationId="{811CBAFA-D7E0-40A7-BB94-2C05304B407B}"/>
          </ac:spMkLst>
        </pc:spChg>
        <pc:spChg chg="add del">
          <ac:chgData name="Paroquia N. Sra. da Hora" userId="51a295ebabd4cab1" providerId="LiveId" clId="{5EBE63C1-A2ED-4F19-BAAA-47D7213B4DB5}" dt="2019-07-08T12:08:50.306" v="1449" actId="26606"/>
          <ac:spMkLst>
            <pc:docMk/>
            <pc:sldMk cId="0" sldId="494"/>
            <ac:spMk id="86" creationId="{08CB54FC-0B2A-4107-9A70-958B90B76585}"/>
          </ac:spMkLst>
        </pc:spChg>
        <pc:spChg chg="add del">
          <ac:chgData name="Paroquia N. Sra. da Hora" userId="51a295ebabd4cab1" providerId="LiveId" clId="{5EBE63C1-A2ED-4F19-BAAA-47D7213B4DB5}" dt="2019-07-08T12:08:50.306" v="1449" actId="26606"/>
          <ac:spMkLst>
            <pc:docMk/>
            <pc:sldMk cId="0" sldId="494"/>
            <ac:spMk id="90" creationId="{6587DBF8-5C50-4034-8B79-FE54A01A8E15}"/>
          </ac:spMkLst>
        </pc:spChg>
        <pc:spChg chg="add del">
          <ac:chgData name="Paroquia N. Sra. da Hora" userId="51a295ebabd4cab1" providerId="LiveId" clId="{5EBE63C1-A2ED-4F19-BAAA-47D7213B4DB5}" dt="2019-07-08T12:08:50.306" v="1449" actId="26606"/>
          <ac:spMkLst>
            <pc:docMk/>
            <pc:sldMk cId="0" sldId="494"/>
            <ac:spMk id="92" creationId="{14720853-E885-4BE5-BFE2-24004CEF6952}"/>
          </ac:spMkLst>
        </pc:spChg>
        <pc:spChg chg="add">
          <ac:chgData name="Paroquia N. Sra. da Hora" userId="51a295ebabd4cab1" providerId="LiveId" clId="{5EBE63C1-A2ED-4F19-BAAA-47D7213B4DB5}" dt="2019-07-08T12:09:01.159" v="1455" actId="26606"/>
          <ac:spMkLst>
            <pc:docMk/>
            <pc:sldMk cId="0" sldId="494"/>
            <ac:spMk id="96" creationId="{416A0E3C-60E6-4F39-BC55-5F7C224E1F7C}"/>
          </ac:spMkLst>
        </pc:spChg>
        <pc:spChg chg="add">
          <ac:chgData name="Paroquia N. Sra. da Hora" userId="51a295ebabd4cab1" providerId="LiveId" clId="{5EBE63C1-A2ED-4F19-BAAA-47D7213B4DB5}" dt="2019-07-08T12:09:01.159" v="1455" actId="26606"/>
          <ac:spMkLst>
            <pc:docMk/>
            <pc:sldMk cId="0" sldId="494"/>
            <ac:spMk id="98" creationId="{1A03258A-52C6-4288-AA56-C3262A0D2584}"/>
          </ac:spMkLst>
        </pc:spChg>
        <pc:spChg chg="add">
          <ac:chgData name="Paroquia N. Sra. da Hora" userId="51a295ebabd4cab1" providerId="LiveId" clId="{5EBE63C1-A2ED-4F19-BAAA-47D7213B4DB5}" dt="2019-07-08T12:09:01.159" v="1455" actId="26606"/>
          <ac:spMkLst>
            <pc:docMk/>
            <pc:sldMk cId="0" sldId="494"/>
            <ac:spMk id="102" creationId="{D40791F6-715D-481A-9C4A-3645AECFD5A0}"/>
          </ac:spMkLst>
        </pc:spChg>
        <pc:spChg chg="add">
          <ac:chgData name="Paroquia N. Sra. da Hora" userId="51a295ebabd4cab1" providerId="LiveId" clId="{5EBE63C1-A2ED-4F19-BAAA-47D7213B4DB5}" dt="2019-07-08T12:09:01.159" v="1455" actId="26606"/>
          <ac:spMkLst>
            <pc:docMk/>
            <pc:sldMk cId="0" sldId="494"/>
            <ac:spMk id="106" creationId="{CADA4CA0-9A57-4FBE-A9E5-24DFC23C3F1A}"/>
          </ac:spMkLst>
        </pc:spChg>
        <pc:spChg chg="add">
          <ac:chgData name="Paroquia N. Sra. da Hora" userId="51a295ebabd4cab1" providerId="LiveId" clId="{5EBE63C1-A2ED-4F19-BAAA-47D7213B4DB5}" dt="2019-07-08T12:09:01.159" v="1455" actId="26606"/>
          <ac:spMkLst>
            <pc:docMk/>
            <pc:sldMk cId="0" sldId="494"/>
            <ac:spMk id="108" creationId="{811CBAFA-D7E0-40A7-BB94-2C05304B407B}"/>
          </ac:spMkLst>
        </pc:spChg>
        <pc:spChg chg="mod">
          <ac:chgData name="Paroquia N. Sra. da Hora" userId="51a295ebabd4cab1" providerId="LiveId" clId="{5EBE63C1-A2ED-4F19-BAAA-47D7213B4DB5}" dt="2019-07-08T12:09:01.159" v="1455" actId="26606"/>
          <ac:spMkLst>
            <pc:docMk/>
            <pc:sldMk cId="0" sldId="494"/>
            <ac:spMk id="33794" creationId="{DEC290D5-FDF7-4CE0-9080-24CC3CC0D5EE}"/>
          </ac:spMkLst>
        </pc:spChg>
        <pc:spChg chg="mod ord">
          <ac:chgData name="Paroquia N. Sra. da Hora" userId="51a295ebabd4cab1" providerId="LiveId" clId="{5EBE63C1-A2ED-4F19-BAAA-47D7213B4DB5}" dt="2019-07-08T12:09:01.159" v="1455" actId="26606"/>
          <ac:spMkLst>
            <pc:docMk/>
            <pc:sldMk cId="0" sldId="494"/>
            <ac:spMk id="33795" creationId="{F762DAFC-8B72-4AC9-93CD-5E0EAB3BA561}"/>
          </ac:spMkLst>
        </pc:spChg>
        <pc:spChg chg="add del">
          <ac:chgData name="Paroquia N. Sra. da Hora" userId="51a295ebabd4cab1" providerId="LiveId" clId="{5EBE63C1-A2ED-4F19-BAAA-47D7213B4DB5}" dt="2019-07-08T12:08:52.469" v="1452" actId="26606"/>
          <ac:spMkLst>
            <pc:docMk/>
            <pc:sldMk cId="0" sldId="494"/>
            <ac:spMk id="33797" creationId="{416A0E3C-60E6-4F39-BC55-5F7C224E1F7C}"/>
          </ac:spMkLst>
        </pc:spChg>
        <pc:spChg chg="add del">
          <ac:chgData name="Paroquia N. Sra. da Hora" userId="51a295ebabd4cab1" providerId="LiveId" clId="{5EBE63C1-A2ED-4F19-BAAA-47D7213B4DB5}" dt="2019-07-08T12:08:52.469" v="1452" actId="26606"/>
          <ac:spMkLst>
            <pc:docMk/>
            <pc:sldMk cId="0" sldId="494"/>
            <ac:spMk id="33798" creationId="{1A03258A-52C6-4288-AA56-C3262A0D2584}"/>
          </ac:spMkLst>
        </pc:spChg>
        <pc:spChg chg="add del">
          <ac:chgData name="Paroquia N. Sra. da Hora" userId="51a295ebabd4cab1" providerId="LiveId" clId="{5EBE63C1-A2ED-4F19-BAAA-47D7213B4DB5}" dt="2019-07-08T12:08:52.469" v="1452" actId="26606"/>
          <ac:spMkLst>
            <pc:docMk/>
            <pc:sldMk cId="0" sldId="494"/>
            <ac:spMk id="33800" creationId="{873ECEC8-0F24-45B8-950F-35FC94BCEAC8}"/>
          </ac:spMkLst>
        </pc:spChg>
        <pc:spChg chg="add del">
          <ac:chgData name="Paroquia N. Sra. da Hora" userId="51a295ebabd4cab1" providerId="LiveId" clId="{5EBE63C1-A2ED-4F19-BAAA-47D7213B4DB5}" dt="2019-07-08T12:08:52.469" v="1452" actId="26606"/>
          <ac:spMkLst>
            <pc:docMk/>
            <pc:sldMk cId="0" sldId="494"/>
            <ac:spMk id="33802" creationId="{7D417315-0A35-4882-ABD2-ABE3C89E5DCF}"/>
          </ac:spMkLst>
        </pc:spChg>
        <pc:spChg chg="add del">
          <ac:chgData name="Paroquia N. Sra. da Hora" userId="51a295ebabd4cab1" providerId="LiveId" clId="{5EBE63C1-A2ED-4F19-BAAA-47D7213B4DB5}" dt="2019-07-08T12:08:52.469" v="1452" actId="26606"/>
          <ac:spMkLst>
            <pc:docMk/>
            <pc:sldMk cId="0" sldId="494"/>
            <ac:spMk id="33803" creationId="{8B53612E-ADB2-4457-9688-89506397AF28}"/>
          </ac:spMkLst>
        </pc:spChg>
        <pc:spChg chg="add del">
          <ac:chgData name="Paroquia N. Sra. da Hora" userId="51a295ebabd4cab1" providerId="LiveId" clId="{5EBE63C1-A2ED-4F19-BAAA-47D7213B4DB5}" dt="2019-07-08T12:08:50.306" v="1449" actId="26606"/>
          <ac:spMkLst>
            <pc:docMk/>
            <pc:sldMk cId="0" sldId="494"/>
            <ac:spMk id="33805" creationId="{7DE3B1B8-DC38-48E8-8C31-EF790659B582}"/>
          </ac:spMkLst>
        </pc:spChg>
        <pc:spChg chg="add del">
          <ac:chgData name="Paroquia N. Sra. da Hora" userId="51a295ebabd4cab1" providerId="LiveId" clId="{5EBE63C1-A2ED-4F19-BAAA-47D7213B4DB5}" dt="2019-07-08T12:08:50.306" v="1449" actId="26606"/>
          <ac:spMkLst>
            <pc:docMk/>
            <pc:sldMk cId="0" sldId="494"/>
            <ac:spMk id="33806" creationId="{9E63FFFE-1DB2-4A0F-B495-35782F162299}"/>
          </ac:spMkLst>
        </pc:spChg>
        <pc:spChg chg="add del">
          <ac:chgData name="Paroquia N. Sra. da Hora" userId="51a295ebabd4cab1" providerId="LiveId" clId="{5EBE63C1-A2ED-4F19-BAAA-47D7213B4DB5}" dt="2019-07-08T12:08:52.454" v="1451" actId="26606"/>
          <ac:spMkLst>
            <pc:docMk/>
            <pc:sldMk cId="0" sldId="494"/>
            <ac:spMk id="33809" creationId="{416A0E3C-60E6-4F39-BC55-5F7C224E1F7C}"/>
          </ac:spMkLst>
        </pc:spChg>
        <pc:spChg chg="add del">
          <ac:chgData name="Paroquia N. Sra. da Hora" userId="51a295ebabd4cab1" providerId="LiveId" clId="{5EBE63C1-A2ED-4F19-BAAA-47D7213B4DB5}" dt="2019-07-08T12:08:52.454" v="1451" actId="26606"/>
          <ac:spMkLst>
            <pc:docMk/>
            <pc:sldMk cId="0" sldId="494"/>
            <ac:spMk id="33810" creationId="{1A03258A-52C6-4288-AA56-C3262A0D2584}"/>
          </ac:spMkLst>
        </pc:spChg>
        <pc:spChg chg="add del">
          <ac:chgData name="Paroquia N. Sra. da Hora" userId="51a295ebabd4cab1" providerId="LiveId" clId="{5EBE63C1-A2ED-4F19-BAAA-47D7213B4DB5}" dt="2019-07-08T12:09:01.159" v="1455" actId="26606"/>
          <ac:spMkLst>
            <pc:docMk/>
            <pc:sldMk cId="0" sldId="494"/>
            <ac:spMk id="33813" creationId="{7DE3B1B8-DC38-48E8-8C31-EF790659B582}"/>
          </ac:spMkLst>
        </pc:spChg>
        <pc:spChg chg="add del">
          <ac:chgData name="Paroquia N. Sra. da Hora" userId="51a295ebabd4cab1" providerId="LiveId" clId="{5EBE63C1-A2ED-4F19-BAAA-47D7213B4DB5}" dt="2019-07-08T12:09:01.159" v="1455" actId="26606"/>
          <ac:spMkLst>
            <pc:docMk/>
            <pc:sldMk cId="0" sldId="494"/>
            <ac:spMk id="33814" creationId="{9E63FFFE-1DB2-4A0F-B495-35782F162299}"/>
          </ac:spMkLst>
        </pc:spChg>
        <pc:spChg chg="add del">
          <ac:chgData name="Paroquia N. Sra. da Hora" userId="51a295ebabd4cab1" providerId="LiveId" clId="{5EBE63C1-A2ED-4F19-BAAA-47D7213B4DB5}" dt="2019-07-08T12:09:01.159" v="1455" actId="26606"/>
          <ac:spMkLst>
            <pc:docMk/>
            <pc:sldMk cId="0" sldId="494"/>
            <ac:spMk id="33816" creationId="{08CB54FC-0B2A-4107-9A70-958B90B76585}"/>
          </ac:spMkLst>
        </pc:spChg>
        <pc:spChg chg="add del">
          <ac:chgData name="Paroquia N. Sra. da Hora" userId="51a295ebabd4cab1" providerId="LiveId" clId="{5EBE63C1-A2ED-4F19-BAAA-47D7213B4DB5}" dt="2019-07-08T12:09:01.159" v="1455" actId="26606"/>
          <ac:spMkLst>
            <pc:docMk/>
            <pc:sldMk cId="0" sldId="494"/>
            <ac:spMk id="33818" creationId="{6587DBF8-5C50-4034-8B79-FE54A01A8E15}"/>
          </ac:spMkLst>
        </pc:spChg>
        <pc:spChg chg="add del">
          <ac:chgData name="Paroquia N. Sra. da Hora" userId="51a295ebabd4cab1" providerId="LiveId" clId="{5EBE63C1-A2ED-4F19-BAAA-47D7213B4DB5}" dt="2019-07-08T12:09:01.159" v="1455" actId="26606"/>
          <ac:spMkLst>
            <pc:docMk/>
            <pc:sldMk cId="0" sldId="494"/>
            <ac:spMk id="33819" creationId="{14720853-E885-4BE5-BFE2-24004CEF6952}"/>
          </ac:spMkLst>
        </pc:spChg>
        <pc:picChg chg="add del mod">
          <ac:chgData name="Paroquia N. Sra. da Hora" userId="51a295ebabd4cab1" providerId="LiveId" clId="{5EBE63C1-A2ED-4F19-BAAA-47D7213B4DB5}" dt="2019-07-08T12:08:29.232" v="1444" actId="478"/>
          <ac:picMkLst>
            <pc:docMk/>
            <pc:sldMk cId="0" sldId="494"/>
            <ac:picMk id="3" creationId="{B6945360-BA9D-4243-AA78-6491B9FC5DDE}"/>
          </ac:picMkLst>
        </pc:picChg>
        <pc:picChg chg="add mod">
          <ac:chgData name="Paroquia N. Sra. da Hora" userId="51a295ebabd4cab1" providerId="LiveId" clId="{5EBE63C1-A2ED-4F19-BAAA-47D7213B4DB5}" dt="2019-07-08T12:09:01.159" v="1455" actId="26606"/>
          <ac:picMkLst>
            <pc:docMk/>
            <pc:sldMk cId="0" sldId="494"/>
            <ac:picMk id="5" creationId="{B2578F24-3DA5-45E1-A509-7CB7F79CA34F}"/>
          </ac:picMkLst>
        </pc:picChg>
        <pc:picChg chg="del mod">
          <ac:chgData name="Paroquia N. Sra. da Hora" userId="51a295ebabd4cab1" providerId="LiveId" clId="{5EBE63C1-A2ED-4F19-BAAA-47D7213B4DB5}" dt="2019-07-08T11:54:50.451" v="1267" actId="478"/>
          <ac:picMkLst>
            <pc:docMk/>
            <pc:sldMk cId="0" sldId="494"/>
            <ac:picMk id="23554" creationId="{9066A073-AAF9-4000-8DBC-7D687E3CF68D}"/>
          </ac:picMkLst>
        </pc:picChg>
        <pc:picChg chg="del">
          <ac:chgData name="Paroquia N. Sra. da Hora" userId="51a295ebabd4cab1" providerId="LiveId" clId="{5EBE63C1-A2ED-4F19-BAAA-47D7213B4DB5}" dt="2019-07-08T11:54:22.447" v="1255" actId="478"/>
          <ac:picMkLst>
            <pc:docMk/>
            <pc:sldMk cId="0" sldId="494"/>
            <ac:picMk id="23555" creationId="{6305E853-82C0-4B7F-AE65-C71D0F2D8B8C}"/>
          </ac:picMkLst>
        </pc:picChg>
        <pc:cxnChg chg="add del">
          <ac:chgData name="Paroquia N. Sra. da Hora" userId="51a295ebabd4cab1" providerId="LiveId" clId="{5EBE63C1-A2ED-4F19-BAAA-47D7213B4DB5}" dt="2019-07-08T12:01:18.838" v="1410" actId="26606"/>
          <ac:cxnSpMkLst>
            <pc:docMk/>
            <pc:sldMk cId="0" sldId="494"/>
            <ac:cxnSpMk id="76" creationId="{C5025DAC-8B93-4160-B017-3A274A5828C0}"/>
          </ac:cxnSpMkLst>
        </pc:cxnChg>
        <pc:cxnChg chg="add del">
          <ac:chgData name="Paroquia N. Sra. da Hora" userId="51a295ebabd4cab1" providerId="LiveId" clId="{5EBE63C1-A2ED-4F19-BAAA-47D7213B4DB5}" dt="2019-07-08T12:01:18.838" v="1410" actId="26606"/>
          <ac:cxnSpMkLst>
            <pc:docMk/>
            <pc:sldMk cId="0" sldId="494"/>
            <ac:cxnSpMk id="80" creationId="{740F83A4-FAC4-4867-95A5-BBFD280C7BF5}"/>
          </ac:cxnSpMkLst>
        </pc:cxnChg>
        <pc:cxnChg chg="add del">
          <ac:chgData name="Paroquia N. Sra. da Hora" userId="51a295ebabd4cab1" providerId="LiveId" clId="{5EBE63C1-A2ED-4F19-BAAA-47D7213B4DB5}" dt="2019-07-08T12:08:50.306" v="1449" actId="26606"/>
          <ac:cxnSpMkLst>
            <pc:docMk/>
            <pc:sldMk cId="0" sldId="494"/>
            <ac:cxnSpMk id="88" creationId="{7855A9B5-1710-4B19-B0F1-CDFDD4ED5B7E}"/>
          </ac:cxnSpMkLst>
        </pc:cxnChg>
        <pc:cxnChg chg="add">
          <ac:chgData name="Paroquia N. Sra. da Hora" userId="51a295ebabd4cab1" providerId="LiveId" clId="{5EBE63C1-A2ED-4F19-BAAA-47D7213B4DB5}" dt="2019-07-08T12:09:01.159" v="1455" actId="26606"/>
          <ac:cxnSpMkLst>
            <pc:docMk/>
            <pc:sldMk cId="0" sldId="494"/>
            <ac:cxnSpMk id="100" creationId="{C5025DAC-8B93-4160-B017-3A274A5828C0}"/>
          </ac:cxnSpMkLst>
        </pc:cxnChg>
        <pc:cxnChg chg="add">
          <ac:chgData name="Paroquia N. Sra. da Hora" userId="51a295ebabd4cab1" providerId="LiveId" clId="{5EBE63C1-A2ED-4F19-BAAA-47D7213B4DB5}" dt="2019-07-08T12:09:01.159" v="1455" actId="26606"/>
          <ac:cxnSpMkLst>
            <pc:docMk/>
            <pc:sldMk cId="0" sldId="494"/>
            <ac:cxnSpMk id="104" creationId="{740F83A4-FAC4-4867-95A5-BBFD280C7BF5}"/>
          </ac:cxnSpMkLst>
        </pc:cxnChg>
        <pc:cxnChg chg="add del">
          <ac:chgData name="Paroquia N. Sra. da Hora" userId="51a295ebabd4cab1" providerId="LiveId" clId="{5EBE63C1-A2ED-4F19-BAAA-47D7213B4DB5}" dt="2019-07-08T12:08:52.469" v="1452" actId="26606"/>
          <ac:cxnSpMkLst>
            <pc:docMk/>
            <pc:sldMk cId="0" sldId="494"/>
            <ac:cxnSpMk id="33799" creationId="{C5025DAC-8B93-4160-B017-3A274A5828C0}"/>
          </ac:cxnSpMkLst>
        </pc:cxnChg>
        <pc:cxnChg chg="add del">
          <ac:chgData name="Paroquia N. Sra. da Hora" userId="51a295ebabd4cab1" providerId="LiveId" clId="{5EBE63C1-A2ED-4F19-BAAA-47D7213B4DB5}" dt="2019-07-08T12:08:52.469" v="1452" actId="26606"/>
          <ac:cxnSpMkLst>
            <pc:docMk/>
            <pc:sldMk cId="0" sldId="494"/>
            <ac:cxnSpMk id="33801" creationId="{89EB8C68-FF1B-4849-867B-32D29B19F102}"/>
          </ac:cxnSpMkLst>
        </pc:cxnChg>
        <pc:cxnChg chg="add del">
          <ac:chgData name="Paroquia N. Sra. da Hora" userId="51a295ebabd4cab1" providerId="LiveId" clId="{5EBE63C1-A2ED-4F19-BAAA-47D7213B4DB5}" dt="2019-07-08T12:08:50.306" v="1449" actId="26606"/>
          <ac:cxnSpMkLst>
            <pc:docMk/>
            <pc:sldMk cId="0" sldId="494"/>
            <ac:cxnSpMk id="33807" creationId="{32BB9A07-8AB8-4D82-B3BC-B500DDEC79A1}"/>
          </ac:cxnSpMkLst>
        </pc:cxnChg>
        <pc:cxnChg chg="add del">
          <ac:chgData name="Paroquia N. Sra. da Hora" userId="51a295ebabd4cab1" providerId="LiveId" clId="{5EBE63C1-A2ED-4F19-BAAA-47D7213B4DB5}" dt="2019-07-08T12:08:52.454" v="1451" actId="26606"/>
          <ac:cxnSpMkLst>
            <pc:docMk/>
            <pc:sldMk cId="0" sldId="494"/>
            <ac:cxnSpMk id="33811" creationId="{C5025DAC-8B93-4160-B017-3A274A5828C0}"/>
          </ac:cxnSpMkLst>
        </pc:cxnChg>
        <pc:cxnChg chg="add del">
          <ac:chgData name="Paroquia N. Sra. da Hora" userId="51a295ebabd4cab1" providerId="LiveId" clId="{5EBE63C1-A2ED-4F19-BAAA-47D7213B4DB5}" dt="2019-07-08T12:09:01.159" v="1455" actId="26606"/>
          <ac:cxnSpMkLst>
            <pc:docMk/>
            <pc:sldMk cId="0" sldId="494"/>
            <ac:cxnSpMk id="33815" creationId="{32BB9A07-8AB8-4D82-B3BC-B500DDEC79A1}"/>
          </ac:cxnSpMkLst>
        </pc:cxnChg>
        <pc:cxnChg chg="add del">
          <ac:chgData name="Paroquia N. Sra. da Hora" userId="51a295ebabd4cab1" providerId="LiveId" clId="{5EBE63C1-A2ED-4F19-BAAA-47D7213B4DB5}" dt="2019-07-08T12:09:01.159" v="1455" actId="26606"/>
          <ac:cxnSpMkLst>
            <pc:docMk/>
            <pc:sldMk cId="0" sldId="494"/>
            <ac:cxnSpMk id="33817" creationId="{7855A9B5-1710-4B19-B0F1-CDFDD4ED5B7E}"/>
          </ac:cxnSpMkLst>
        </pc:cxn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g"/></Relationships>
</file>

<file path=ppt/diagrams/_rels/data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image" Target="../media/image9.jpg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diagrams/_rels/data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2.jpg"/><Relationship Id="rId2" Type="http://schemas.openxmlformats.org/officeDocument/2006/relationships/image" Target="../media/image9.jpg"/><Relationship Id="rId1" Type="http://schemas.openxmlformats.org/officeDocument/2006/relationships/image" Target="../media/image15.jpg"/><Relationship Id="rId6" Type="http://schemas.openxmlformats.org/officeDocument/2006/relationships/image" Target="../media/image13.jpg"/><Relationship Id="rId5" Type="http://schemas.openxmlformats.org/officeDocument/2006/relationships/image" Target="../media/image14.jpg"/><Relationship Id="rId4" Type="http://schemas.openxmlformats.org/officeDocument/2006/relationships/image" Target="../media/image11.jpg"/></Relationships>
</file>

<file path=ppt/diagrams/_rels/data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image" Target="../media/image28.jpg"/><Relationship Id="rId4" Type="http://schemas.openxmlformats.org/officeDocument/2006/relationships/image" Target="../media/image31.jp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gif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g"/></Relationships>
</file>

<file path=ppt/diagrams/_rels/drawing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2.jpg"/><Relationship Id="rId2" Type="http://schemas.openxmlformats.org/officeDocument/2006/relationships/image" Target="../media/image9.jpg"/><Relationship Id="rId1" Type="http://schemas.openxmlformats.org/officeDocument/2006/relationships/image" Target="../media/image15.jpg"/><Relationship Id="rId6" Type="http://schemas.openxmlformats.org/officeDocument/2006/relationships/image" Target="../media/image13.jpg"/><Relationship Id="rId5" Type="http://schemas.openxmlformats.org/officeDocument/2006/relationships/image" Target="../media/image14.jpg"/><Relationship Id="rId4" Type="http://schemas.openxmlformats.org/officeDocument/2006/relationships/image" Target="../media/image11.jpg"/></Relationships>
</file>

<file path=ppt/diagrams/_rels/drawing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2.jpg"/><Relationship Id="rId2" Type="http://schemas.openxmlformats.org/officeDocument/2006/relationships/image" Target="../media/image9.jpg"/><Relationship Id="rId1" Type="http://schemas.openxmlformats.org/officeDocument/2006/relationships/image" Target="../media/image15.jpg"/><Relationship Id="rId6" Type="http://schemas.openxmlformats.org/officeDocument/2006/relationships/image" Target="../media/image13.jpg"/><Relationship Id="rId5" Type="http://schemas.openxmlformats.org/officeDocument/2006/relationships/image" Target="../media/image14.jpg"/><Relationship Id="rId4" Type="http://schemas.openxmlformats.org/officeDocument/2006/relationships/image" Target="../media/image11.jpg"/></Relationships>
</file>

<file path=ppt/diagrams/_rels/drawing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image" Target="../media/image28.jpg"/><Relationship Id="rId4" Type="http://schemas.openxmlformats.org/officeDocument/2006/relationships/image" Target="../media/image31.jp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gif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E4A0FD-0340-44CC-85FD-6D548984A8C2}" type="doc">
      <dgm:prSet loTypeId="urn:microsoft.com/office/officeart/2005/8/layout/radial1" loCatId="cycle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pt-PT"/>
        </a:p>
      </dgm:t>
    </dgm:pt>
    <dgm:pt modelId="{3114F7EA-03D7-4DF3-B899-651D9FC1BF2B}">
      <dgm:prSet phldrT="[Texto]"/>
      <dgm:spPr/>
      <dgm:t>
        <a:bodyPr/>
        <a:lstStyle/>
        <a:p>
          <a:r>
            <a:rPr lang="pt-PT" b="1"/>
            <a:t>COMPROMISSO DE QUEM? </a:t>
          </a:r>
        </a:p>
      </dgm:t>
    </dgm:pt>
    <dgm:pt modelId="{12A5C690-7102-44DF-B97B-CD645C1294D6}" type="parTrans" cxnId="{0778DF97-538E-4621-9FAA-EBC8C2B4D8EB}">
      <dgm:prSet/>
      <dgm:spPr/>
      <dgm:t>
        <a:bodyPr/>
        <a:lstStyle/>
        <a:p>
          <a:endParaRPr lang="pt-PT"/>
        </a:p>
      </dgm:t>
    </dgm:pt>
    <dgm:pt modelId="{C36BF336-4F21-4313-B91C-E18C0F1CA3C6}" type="sibTrans" cxnId="{0778DF97-538E-4621-9FAA-EBC8C2B4D8EB}">
      <dgm:prSet/>
      <dgm:spPr/>
      <dgm:t>
        <a:bodyPr/>
        <a:lstStyle/>
        <a:p>
          <a:endParaRPr lang="pt-PT"/>
        </a:p>
      </dgm:t>
    </dgm:pt>
    <dgm:pt modelId="{D1FDFACA-2FEC-4613-B33C-3BD354E4E5BF}">
      <dgm:prSet phldrT="[Texto]"/>
      <dgm:spPr/>
      <dgm:t>
        <a:bodyPr/>
        <a:lstStyle/>
        <a:p>
          <a:r>
            <a:rPr lang="pt-PT" b="1"/>
            <a:t>PAIS</a:t>
          </a:r>
        </a:p>
        <a:p>
          <a:r>
            <a:rPr lang="pt-PT" b="1"/>
            <a:t>FAMÍLIA</a:t>
          </a:r>
        </a:p>
      </dgm:t>
    </dgm:pt>
    <dgm:pt modelId="{C79E5B95-A172-4B06-806C-5515044246A7}" type="parTrans" cxnId="{35E57157-EFA0-4EA7-8C34-D6BC95A72C96}">
      <dgm:prSet/>
      <dgm:spPr/>
      <dgm:t>
        <a:bodyPr/>
        <a:lstStyle/>
        <a:p>
          <a:endParaRPr lang="pt-PT"/>
        </a:p>
      </dgm:t>
    </dgm:pt>
    <dgm:pt modelId="{EBF2C060-A5A0-443F-9797-9CB4F286A2DC}" type="sibTrans" cxnId="{35E57157-EFA0-4EA7-8C34-D6BC95A72C96}">
      <dgm:prSet/>
      <dgm:spPr/>
      <dgm:t>
        <a:bodyPr/>
        <a:lstStyle/>
        <a:p>
          <a:endParaRPr lang="pt-PT"/>
        </a:p>
      </dgm:t>
    </dgm:pt>
    <dgm:pt modelId="{ABBB6E82-013B-41EE-98DF-6E953B77530A}">
      <dgm:prSet phldrT="[Texto]"/>
      <dgm:spPr/>
      <dgm:t>
        <a:bodyPr/>
        <a:lstStyle/>
        <a:p>
          <a:r>
            <a:rPr lang="pt-PT" b="1"/>
            <a:t>PADRINHOS</a:t>
          </a:r>
        </a:p>
      </dgm:t>
    </dgm:pt>
    <dgm:pt modelId="{C89888D7-CF77-483E-B023-FDA4792032A3}" type="parTrans" cxnId="{638ECE3F-469D-4091-822B-883023442F35}">
      <dgm:prSet/>
      <dgm:spPr/>
      <dgm:t>
        <a:bodyPr/>
        <a:lstStyle/>
        <a:p>
          <a:endParaRPr lang="pt-PT"/>
        </a:p>
      </dgm:t>
    </dgm:pt>
    <dgm:pt modelId="{E703AF85-F2B9-4284-860D-789B4975B4CC}" type="sibTrans" cxnId="{638ECE3F-469D-4091-822B-883023442F35}">
      <dgm:prSet/>
      <dgm:spPr/>
      <dgm:t>
        <a:bodyPr/>
        <a:lstStyle/>
        <a:p>
          <a:endParaRPr lang="pt-PT"/>
        </a:p>
      </dgm:t>
    </dgm:pt>
    <dgm:pt modelId="{0600DA78-3788-4A67-A0F9-09A90E45E39C}">
      <dgm:prSet phldrT="[Texto]"/>
      <dgm:spPr/>
      <dgm:t>
        <a:bodyPr/>
        <a:lstStyle/>
        <a:p>
          <a:r>
            <a:rPr lang="pt-PT" b="1"/>
            <a:t>COMUNIDADE CRISTÃ</a:t>
          </a:r>
        </a:p>
      </dgm:t>
    </dgm:pt>
    <dgm:pt modelId="{C3E9F098-7F36-475F-9120-E9675813101A}" type="parTrans" cxnId="{2D88816E-1A46-4BAC-9655-66B68A7E0231}">
      <dgm:prSet/>
      <dgm:spPr/>
      <dgm:t>
        <a:bodyPr/>
        <a:lstStyle/>
        <a:p>
          <a:endParaRPr lang="pt-PT"/>
        </a:p>
      </dgm:t>
    </dgm:pt>
    <dgm:pt modelId="{4E7E9FB8-2059-4CEB-9309-62C7AEF5834D}" type="sibTrans" cxnId="{2D88816E-1A46-4BAC-9655-66B68A7E0231}">
      <dgm:prSet/>
      <dgm:spPr/>
      <dgm:t>
        <a:bodyPr/>
        <a:lstStyle/>
        <a:p>
          <a:endParaRPr lang="pt-PT"/>
        </a:p>
      </dgm:t>
    </dgm:pt>
    <dgm:pt modelId="{360E49C3-36B0-4540-BE1F-6C7CEFFF5F05}" type="pres">
      <dgm:prSet presAssocID="{A9E4A0FD-0340-44CC-85FD-6D548984A8C2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E73CA2D-F76A-4A42-B884-0B6EE1BEA106}" type="pres">
      <dgm:prSet presAssocID="{3114F7EA-03D7-4DF3-B899-651D9FC1BF2B}" presName="centerShape" presStyleLbl="node0" presStyleIdx="0" presStyleCnt="1"/>
      <dgm:spPr/>
    </dgm:pt>
    <dgm:pt modelId="{AC7629A3-9A61-40DA-AD59-59C24A11521C}" type="pres">
      <dgm:prSet presAssocID="{C79E5B95-A172-4B06-806C-5515044246A7}" presName="Name9" presStyleLbl="parChTrans1D2" presStyleIdx="0" presStyleCnt="3"/>
      <dgm:spPr/>
    </dgm:pt>
    <dgm:pt modelId="{0FE4DC77-E5D5-49C4-B962-5FC78182F866}" type="pres">
      <dgm:prSet presAssocID="{C79E5B95-A172-4B06-806C-5515044246A7}" presName="connTx" presStyleLbl="parChTrans1D2" presStyleIdx="0" presStyleCnt="3"/>
      <dgm:spPr/>
    </dgm:pt>
    <dgm:pt modelId="{FEBB2FCA-D910-48A3-BBBD-5C25FA560C79}" type="pres">
      <dgm:prSet presAssocID="{D1FDFACA-2FEC-4613-B33C-3BD354E4E5BF}" presName="node" presStyleLbl="node1" presStyleIdx="0" presStyleCnt="3">
        <dgm:presLayoutVars>
          <dgm:bulletEnabled val="1"/>
        </dgm:presLayoutVars>
      </dgm:prSet>
      <dgm:spPr/>
    </dgm:pt>
    <dgm:pt modelId="{60D1839D-3A48-4E34-BE58-F347D615EDA0}" type="pres">
      <dgm:prSet presAssocID="{C89888D7-CF77-483E-B023-FDA4792032A3}" presName="Name9" presStyleLbl="parChTrans1D2" presStyleIdx="1" presStyleCnt="3"/>
      <dgm:spPr/>
    </dgm:pt>
    <dgm:pt modelId="{95E18E80-7341-47CD-A028-914EB9083F0B}" type="pres">
      <dgm:prSet presAssocID="{C89888D7-CF77-483E-B023-FDA4792032A3}" presName="connTx" presStyleLbl="parChTrans1D2" presStyleIdx="1" presStyleCnt="3"/>
      <dgm:spPr/>
    </dgm:pt>
    <dgm:pt modelId="{12C0CC9C-379D-4BB1-877C-18B507D088AC}" type="pres">
      <dgm:prSet presAssocID="{ABBB6E82-013B-41EE-98DF-6E953B77530A}" presName="node" presStyleLbl="node1" presStyleIdx="1" presStyleCnt="3">
        <dgm:presLayoutVars>
          <dgm:bulletEnabled val="1"/>
        </dgm:presLayoutVars>
      </dgm:prSet>
      <dgm:spPr/>
    </dgm:pt>
    <dgm:pt modelId="{1052514B-5366-4754-9A90-27CE6324B0D7}" type="pres">
      <dgm:prSet presAssocID="{C3E9F098-7F36-475F-9120-E9675813101A}" presName="Name9" presStyleLbl="parChTrans1D2" presStyleIdx="2" presStyleCnt="3"/>
      <dgm:spPr/>
    </dgm:pt>
    <dgm:pt modelId="{52733AEF-B88E-4EC7-836A-C0B960393BF6}" type="pres">
      <dgm:prSet presAssocID="{C3E9F098-7F36-475F-9120-E9675813101A}" presName="connTx" presStyleLbl="parChTrans1D2" presStyleIdx="2" presStyleCnt="3"/>
      <dgm:spPr/>
    </dgm:pt>
    <dgm:pt modelId="{556D13C5-BFC5-46B8-80FC-D8E2947E8EF1}" type="pres">
      <dgm:prSet presAssocID="{0600DA78-3788-4A67-A0F9-09A90E45E39C}" presName="node" presStyleLbl="node1" presStyleIdx="2" presStyleCnt="3">
        <dgm:presLayoutVars>
          <dgm:bulletEnabled val="1"/>
        </dgm:presLayoutVars>
      </dgm:prSet>
      <dgm:spPr/>
    </dgm:pt>
  </dgm:ptLst>
  <dgm:cxnLst>
    <dgm:cxn modelId="{532B9707-5A02-46EB-8166-7B6A05D4F711}" type="presOf" srcId="{ABBB6E82-013B-41EE-98DF-6E953B77530A}" destId="{12C0CC9C-379D-4BB1-877C-18B507D088AC}" srcOrd="0" destOrd="0" presId="urn:microsoft.com/office/officeart/2005/8/layout/radial1"/>
    <dgm:cxn modelId="{0FE2871E-83A5-4DE3-BA03-A1FD92986FCF}" type="presOf" srcId="{C79E5B95-A172-4B06-806C-5515044246A7}" destId="{0FE4DC77-E5D5-49C4-B962-5FC78182F866}" srcOrd="1" destOrd="0" presId="urn:microsoft.com/office/officeart/2005/8/layout/radial1"/>
    <dgm:cxn modelId="{638ECE3F-469D-4091-822B-883023442F35}" srcId="{3114F7EA-03D7-4DF3-B899-651D9FC1BF2B}" destId="{ABBB6E82-013B-41EE-98DF-6E953B77530A}" srcOrd="1" destOrd="0" parTransId="{C89888D7-CF77-483E-B023-FDA4792032A3}" sibTransId="{E703AF85-F2B9-4284-860D-789B4975B4CC}"/>
    <dgm:cxn modelId="{31AE1662-AEA6-4489-A535-A42E40584AD0}" type="presOf" srcId="{C3E9F098-7F36-475F-9120-E9675813101A}" destId="{1052514B-5366-4754-9A90-27CE6324B0D7}" srcOrd="0" destOrd="0" presId="urn:microsoft.com/office/officeart/2005/8/layout/radial1"/>
    <dgm:cxn modelId="{870AA065-2DBF-46FC-9B62-032E1061B851}" type="presOf" srcId="{D1FDFACA-2FEC-4613-B33C-3BD354E4E5BF}" destId="{FEBB2FCA-D910-48A3-BBBD-5C25FA560C79}" srcOrd="0" destOrd="0" presId="urn:microsoft.com/office/officeart/2005/8/layout/radial1"/>
    <dgm:cxn modelId="{C2ADE766-9F7B-4BA9-90C8-F4D3E436FA4A}" type="presOf" srcId="{0600DA78-3788-4A67-A0F9-09A90E45E39C}" destId="{556D13C5-BFC5-46B8-80FC-D8E2947E8EF1}" srcOrd="0" destOrd="0" presId="urn:microsoft.com/office/officeart/2005/8/layout/radial1"/>
    <dgm:cxn modelId="{2D88816E-1A46-4BAC-9655-66B68A7E0231}" srcId="{3114F7EA-03D7-4DF3-B899-651D9FC1BF2B}" destId="{0600DA78-3788-4A67-A0F9-09A90E45E39C}" srcOrd="2" destOrd="0" parTransId="{C3E9F098-7F36-475F-9120-E9675813101A}" sibTransId="{4E7E9FB8-2059-4CEB-9309-62C7AEF5834D}"/>
    <dgm:cxn modelId="{35E57157-EFA0-4EA7-8C34-D6BC95A72C96}" srcId="{3114F7EA-03D7-4DF3-B899-651D9FC1BF2B}" destId="{D1FDFACA-2FEC-4613-B33C-3BD354E4E5BF}" srcOrd="0" destOrd="0" parTransId="{C79E5B95-A172-4B06-806C-5515044246A7}" sibTransId="{EBF2C060-A5A0-443F-9797-9CB4F286A2DC}"/>
    <dgm:cxn modelId="{E2C0CF82-31C2-432A-822A-FD777D2C5634}" type="presOf" srcId="{C89888D7-CF77-483E-B023-FDA4792032A3}" destId="{95E18E80-7341-47CD-A028-914EB9083F0B}" srcOrd="1" destOrd="0" presId="urn:microsoft.com/office/officeart/2005/8/layout/radial1"/>
    <dgm:cxn modelId="{0778DF97-538E-4621-9FAA-EBC8C2B4D8EB}" srcId="{A9E4A0FD-0340-44CC-85FD-6D548984A8C2}" destId="{3114F7EA-03D7-4DF3-B899-651D9FC1BF2B}" srcOrd="0" destOrd="0" parTransId="{12A5C690-7102-44DF-B97B-CD645C1294D6}" sibTransId="{C36BF336-4F21-4313-B91C-E18C0F1CA3C6}"/>
    <dgm:cxn modelId="{667E0A9F-6159-4846-A639-E49F662C98FE}" type="presOf" srcId="{C3E9F098-7F36-475F-9120-E9675813101A}" destId="{52733AEF-B88E-4EC7-836A-C0B960393BF6}" srcOrd="1" destOrd="0" presId="urn:microsoft.com/office/officeart/2005/8/layout/radial1"/>
    <dgm:cxn modelId="{4BD679CE-A841-4C8F-B4F4-15859384432C}" type="presOf" srcId="{C89888D7-CF77-483E-B023-FDA4792032A3}" destId="{60D1839D-3A48-4E34-BE58-F347D615EDA0}" srcOrd="0" destOrd="0" presId="urn:microsoft.com/office/officeart/2005/8/layout/radial1"/>
    <dgm:cxn modelId="{C730A1D3-F2AB-4429-B582-984620BCA437}" type="presOf" srcId="{3114F7EA-03D7-4DF3-B899-651D9FC1BF2B}" destId="{EE73CA2D-F76A-4A42-B884-0B6EE1BEA106}" srcOrd="0" destOrd="0" presId="urn:microsoft.com/office/officeart/2005/8/layout/radial1"/>
    <dgm:cxn modelId="{B44CBFED-6F9A-4E54-AB90-F67B7EF2261D}" type="presOf" srcId="{A9E4A0FD-0340-44CC-85FD-6D548984A8C2}" destId="{360E49C3-36B0-4540-BE1F-6C7CEFFF5F05}" srcOrd="0" destOrd="0" presId="urn:microsoft.com/office/officeart/2005/8/layout/radial1"/>
    <dgm:cxn modelId="{CDDFA6F2-FB87-40C0-B874-BD06D0279D0C}" type="presOf" srcId="{C79E5B95-A172-4B06-806C-5515044246A7}" destId="{AC7629A3-9A61-40DA-AD59-59C24A11521C}" srcOrd="0" destOrd="0" presId="urn:microsoft.com/office/officeart/2005/8/layout/radial1"/>
    <dgm:cxn modelId="{FC6BF1F6-E019-458B-B1C8-54AAF61899D5}" type="presParOf" srcId="{360E49C3-36B0-4540-BE1F-6C7CEFFF5F05}" destId="{EE73CA2D-F76A-4A42-B884-0B6EE1BEA106}" srcOrd="0" destOrd="0" presId="urn:microsoft.com/office/officeart/2005/8/layout/radial1"/>
    <dgm:cxn modelId="{BDF82B30-2C9F-4945-B6C2-E307B98D4A32}" type="presParOf" srcId="{360E49C3-36B0-4540-BE1F-6C7CEFFF5F05}" destId="{AC7629A3-9A61-40DA-AD59-59C24A11521C}" srcOrd="1" destOrd="0" presId="urn:microsoft.com/office/officeart/2005/8/layout/radial1"/>
    <dgm:cxn modelId="{245D6625-9233-4F45-A06F-6DD7A8A97EAB}" type="presParOf" srcId="{AC7629A3-9A61-40DA-AD59-59C24A11521C}" destId="{0FE4DC77-E5D5-49C4-B962-5FC78182F866}" srcOrd="0" destOrd="0" presId="urn:microsoft.com/office/officeart/2005/8/layout/radial1"/>
    <dgm:cxn modelId="{EFF67AF6-5795-4DDC-AB5C-9A69060B5024}" type="presParOf" srcId="{360E49C3-36B0-4540-BE1F-6C7CEFFF5F05}" destId="{FEBB2FCA-D910-48A3-BBBD-5C25FA560C79}" srcOrd="2" destOrd="0" presId="urn:microsoft.com/office/officeart/2005/8/layout/radial1"/>
    <dgm:cxn modelId="{1B492F95-0F15-45E5-8776-15D6B226B8B7}" type="presParOf" srcId="{360E49C3-36B0-4540-BE1F-6C7CEFFF5F05}" destId="{60D1839D-3A48-4E34-BE58-F347D615EDA0}" srcOrd="3" destOrd="0" presId="urn:microsoft.com/office/officeart/2005/8/layout/radial1"/>
    <dgm:cxn modelId="{B7523C28-2BA7-427C-BD00-4F55642D78CB}" type="presParOf" srcId="{60D1839D-3A48-4E34-BE58-F347D615EDA0}" destId="{95E18E80-7341-47CD-A028-914EB9083F0B}" srcOrd="0" destOrd="0" presId="urn:microsoft.com/office/officeart/2005/8/layout/radial1"/>
    <dgm:cxn modelId="{534D6905-4844-4363-A650-F2996C10F38F}" type="presParOf" srcId="{360E49C3-36B0-4540-BE1F-6C7CEFFF5F05}" destId="{12C0CC9C-379D-4BB1-877C-18B507D088AC}" srcOrd="4" destOrd="0" presId="urn:microsoft.com/office/officeart/2005/8/layout/radial1"/>
    <dgm:cxn modelId="{8F5FF2FA-23EB-4938-BFC7-6AE0389A04FE}" type="presParOf" srcId="{360E49C3-36B0-4540-BE1F-6C7CEFFF5F05}" destId="{1052514B-5366-4754-9A90-27CE6324B0D7}" srcOrd="5" destOrd="0" presId="urn:microsoft.com/office/officeart/2005/8/layout/radial1"/>
    <dgm:cxn modelId="{9E04CB8B-55D9-487A-A80A-3301C5C78F00}" type="presParOf" srcId="{1052514B-5366-4754-9A90-27CE6324B0D7}" destId="{52733AEF-B88E-4EC7-836A-C0B960393BF6}" srcOrd="0" destOrd="0" presId="urn:microsoft.com/office/officeart/2005/8/layout/radial1"/>
    <dgm:cxn modelId="{AF0C49B3-0C79-4FB8-B584-EC141EC70A95}" type="presParOf" srcId="{360E49C3-36B0-4540-BE1F-6C7CEFFF5F05}" destId="{556D13C5-BFC5-46B8-80FC-D8E2947E8EF1}" srcOrd="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0B88462-4253-4F5F-9AC2-4E752EC73395}" type="doc">
      <dgm:prSet loTypeId="urn:microsoft.com/office/officeart/2005/8/layout/hierarchy3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pt-PT"/>
        </a:p>
      </dgm:t>
    </dgm:pt>
    <dgm:pt modelId="{2EB4A758-997C-4F1D-8008-A65D55473B1D}">
      <dgm:prSet phldrT="[Texto]" custT="1"/>
      <dgm:spPr/>
      <dgm:t>
        <a:bodyPr/>
        <a:lstStyle/>
        <a:p>
          <a:r>
            <a:rPr lang="pt-PT" sz="3200" dirty="0"/>
            <a:t>O BATISMO NÃO É…</a:t>
          </a:r>
        </a:p>
      </dgm:t>
    </dgm:pt>
    <dgm:pt modelId="{1B23C66A-28C2-42A0-9871-F632903A57C2}" type="parTrans" cxnId="{94149E18-2AF0-4410-BF83-052D635A4D49}">
      <dgm:prSet/>
      <dgm:spPr/>
      <dgm:t>
        <a:bodyPr/>
        <a:lstStyle/>
        <a:p>
          <a:endParaRPr lang="pt-PT"/>
        </a:p>
      </dgm:t>
    </dgm:pt>
    <dgm:pt modelId="{5DA093F6-83B9-4718-97E7-F5C3407B537A}" type="sibTrans" cxnId="{94149E18-2AF0-4410-BF83-052D635A4D49}">
      <dgm:prSet/>
      <dgm:spPr/>
      <dgm:t>
        <a:bodyPr/>
        <a:lstStyle/>
        <a:p>
          <a:endParaRPr lang="pt-PT"/>
        </a:p>
      </dgm:t>
    </dgm:pt>
    <dgm:pt modelId="{8EB29897-82F4-4423-831E-893CDFA99AB0}">
      <dgm:prSet phldrT="[Texto]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pt-PT" b="0" dirty="0"/>
            <a:t>uma mera tradição religiosa, </a:t>
          </a:r>
          <a:r>
            <a:rPr lang="pt-PT" dirty="0"/>
            <a:t>para imitar e continuar os costumes da família. </a:t>
          </a:r>
        </a:p>
      </dgm:t>
    </dgm:pt>
    <dgm:pt modelId="{A1254690-286F-4E7A-9646-7291122B7C38}" type="parTrans" cxnId="{A70E8318-A38F-4921-A6F1-0CDC1DBE49FF}">
      <dgm:prSet/>
      <dgm:spPr/>
      <dgm:t>
        <a:bodyPr/>
        <a:lstStyle/>
        <a:p>
          <a:endParaRPr lang="pt-PT"/>
        </a:p>
      </dgm:t>
    </dgm:pt>
    <dgm:pt modelId="{403EE2F9-9393-4737-8D80-2B354A25907A}" type="sibTrans" cxnId="{A70E8318-A38F-4921-A6F1-0CDC1DBE49FF}">
      <dgm:prSet/>
      <dgm:spPr/>
      <dgm:t>
        <a:bodyPr/>
        <a:lstStyle/>
        <a:p>
          <a:endParaRPr lang="pt-PT"/>
        </a:p>
      </dgm:t>
    </dgm:pt>
    <dgm:pt modelId="{00D10B7F-FC2B-4262-91D3-3FF7036C46CB}">
      <dgm:prSet phldrT="[Texto]" custT="1"/>
      <dgm:spPr/>
      <dgm:t>
        <a:bodyPr/>
        <a:lstStyle/>
        <a:p>
          <a:r>
            <a:rPr lang="pt-PT" sz="3600" dirty="0"/>
            <a:t>O BATISMO É…</a:t>
          </a:r>
        </a:p>
      </dgm:t>
    </dgm:pt>
    <dgm:pt modelId="{1B505625-66C9-4564-A902-BA69F6AA2E78}" type="parTrans" cxnId="{6E87114D-A7A0-49B6-86CC-0C1D811B86EF}">
      <dgm:prSet/>
      <dgm:spPr/>
      <dgm:t>
        <a:bodyPr/>
        <a:lstStyle/>
        <a:p>
          <a:endParaRPr lang="pt-PT"/>
        </a:p>
      </dgm:t>
    </dgm:pt>
    <dgm:pt modelId="{413DDF61-D8BA-40BF-8773-2D59ACA2075E}" type="sibTrans" cxnId="{6E87114D-A7A0-49B6-86CC-0C1D811B86EF}">
      <dgm:prSet/>
      <dgm:spPr/>
      <dgm:t>
        <a:bodyPr/>
        <a:lstStyle/>
        <a:p>
          <a:endParaRPr lang="pt-PT"/>
        </a:p>
      </dgm:t>
    </dgm:pt>
    <dgm:pt modelId="{23EA4920-91CA-4592-9D44-35361F348103}">
      <dgm:prSet phldrT="[Texto]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pt-PT" b="0" dirty="0"/>
            <a:t>uma incorporação na Igreja, para fazer parte da grande família dos filhos de Deus</a:t>
          </a:r>
          <a:r>
            <a:rPr lang="pt-PT" dirty="0"/>
            <a:t>.</a:t>
          </a:r>
        </a:p>
      </dgm:t>
    </dgm:pt>
    <dgm:pt modelId="{1D77CADC-596B-43C8-9803-3C3681822BC4}" type="sibTrans" cxnId="{C78E7B49-8D78-40AD-B40D-679BE4C174AE}">
      <dgm:prSet/>
      <dgm:spPr/>
      <dgm:t>
        <a:bodyPr/>
        <a:lstStyle/>
        <a:p>
          <a:endParaRPr lang="pt-PT"/>
        </a:p>
      </dgm:t>
    </dgm:pt>
    <dgm:pt modelId="{12CB9021-2BEA-4858-94D8-E8B6077210B0}" type="parTrans" cxnId="{C78E7B49-8D78-40AD-B40D-679BE4C174AE}">
      <dgm:prSet/>
      <dgm:spPr/>
      <dgm:t>
        <a:bodyPr/>
        <a:lstStyle/>
        <a:p>
          <a:endParaRPr lang="pt-PT"/>
        </a:p>
      </dgm:t>
    </dgm:pt>
    <dgm:pt modelId="{CC026811-DEA3-413C-AAE6-86249C4044C1}" type="pres">
      <dgm:prSet presAssocID="{D0B88462-4253-4F5F-9AC2-4E752EC7339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70DCEA2-5C40-461F-B81F-CC93146B0C08}" type="pres">
      <dgm:prSet presAssocID="{2EB4A758-997C-4F1D-8008-A65D55473B1D}" presName="root" presStyleCnt="0"/>
      <dgm:spPr/>
    </dgm:pt>
    <dgm:pt modelId="{FAD1EEEB-DC26-4C53-90C9-EA8CAD3DEACB}" type="pres">
      <dgm:prSet presAssocID="{2EB4A758-997C-4F1D-8008-A65D55473B1D}" presName="rootComposite" presStyleCnt="0"/>
      <dgm:spPr/>
    </dgm:pt>
    <dgm:pt modelId="{4E62EC6C-E14F-4F19-B453-55330EB9496D}" type="pres">
      <dgm:prSet presAssocID="{2EB4A758-997C-4F1D-8008-A65D55473B1D}" presName="rootText" presStyleLbl="node1" presStyleIdx="0" presStyleCnt="2" custLinFactNeighborX="1841" custLinFactNeighborY="-3048"/>
      <dgm:spPr/>
    </dgm:pt>
    <dgm:pt modelId="{EE264257-B8A6-4A14-A761-E43DA87D17CB}" type="pres">
      <dgm:prSet presAssocID="{2EB4A758-997C-4F1D-8008-A65D55473B1D}" presName="rootConnector" presStyleLbl="node1" presStyleIdx="0" presStyleCnt="2"/>
      <dgm:spPr/>
    </dgm:pt>
    <dgm:pt modelId="{BD8D9D4D-7073-4B98-85ED-94A0AFF6EF00}" type="pres">
      <dgm:prSet presAssocID="{2EB4A758-997C-4F1D-8008-A65D55473B1D}" presName="childShape" presStyleCnt="0"/>
      <dgm:spPr/>
    </dgm:pt>
    <dgm:pt modelId="{DA0D7F73-C00C-452C-9226-823C82425365}" type="pres">
      <dgm:prSet presAssocID="{A1254690-286F-4E7A-9646-7291122B7C38}" presName="Name13" presStyleLbl="parChTrans1D2" presStyleIdx="0" presStyleCnt="2"/>
      <dgm:spPr/>
    </dgm:pt>
    <dgm:pt modelId="{1A4F4438-6C3F-4CD6-9E6D-4B7C1F627076}" type="pres">
      <dgm:prSet presAssocID="{8EB29897-82F4-4423-831E-893CDFA99AB0}" presName="childText" presStyleLbl="bgAcc1" presStyleIdx="0" presStyleCnt="2">
        <dgm:presLayoutVars>
          <dgm:bulletEnabled val="1"/>
        </dgm:presLayoutVars>
      </dgm:prSet>
      <dgm:spPr/>
    </dgm:pt>
    <dgm:pt modelId="{9131147F-9481-44C9-84D3-D1CDB48508CC}" type="pres">
      <dgm:prSet presAssocID="{00D10B7F-FC2B-4262-91D3-3FF7036C46CB}" presName="root" presStyleCnt="0"/>
      <dgm:spPr/>
    </dgm:pt>
    <dgm:pt modelId="{A9FF71F2-04DD-4B6F-9BA0-9CAD7BF532DE}" type="pres">
      <dgm:prSet presAssocID="{00D10B7F-FC2B-4262-91D3-3FF7036C46CB}" presName="rootComposite" presStyleCnt="0"/>
      <dgm:spPr/>
    </dgm:pt>
    <dgm:pt modelId="{3407BD6A-D07B-4544-800F-64A418962536}" type="pres">
      <dgm:prSet presAssocID="{00D10B7F-FC2B-4262-91D3-3FF7036C46CB}" presName="rootText" presStyleLbl="node1" presStyleIdx="1" presStyleCnt="2"/>
      <dgm:spPr/>
    </dgm:pt>
    <dgm:pt modelId="{0B888EEE-E651-41CB-A94D-EE20E437A4BA}" type="pres">
      <dgm:prSet presAssocID="{00D10B7F-FC2B-4262-91D3-3FF7036C46CB}" presName="rootConnector" presStyleLbl="node1" presStyleIdx="1" presStyleCnt="2"/>
      <dgm:spPr/>
    </dgm:pt>
    <dgm:pt modelId="{E84A066A-0B5E-4BC8-B39A-18672A43247C}" type="pres">
      <dgm:prSet presAssocID="{00D10B7F-FC2B-4262-91D3-3FF7036C46CB}" presName="childShape" presStyleCnt="0"/>
      <dgm:spPr/>
    </dgm:pt>
    <dgm:pt modelId="{2E3C9D35-8ACB-48E1-A8D9-AFE38FB8984B}" type="pres">
      <dgm:prSet presAssocID="{12CB9021-2BEA-4858-94D8-E8B6077210B0}" presName="Name13" presStyleLbl="parChTrans1D2" presStyleIdx="1" presStyleCnt="2"/>
      <dgm:spPr/>
    </dgm:pt>
    <dgm:pt modelId="{77E227F8-BCE5-4CAF-8F9D-1C9C91A57358}" type="pres">
      <dgm:prSet presAssocID="{23EA4920-91CA-4592-9D44-35361F348103}" presName="childText" presStyleLbl="bgAcc1" presStyleIdx="1" presStyleCnt="2">
        <dgm:presLayoutVars>
          <dgm:bulletEnabled val="1"/>
        </dgm:presLayoutVars>
      </dgm:prSet>
      <dgm:spPr/>
    </dgm:pt>
  </dgm:ptLst>
  <dgm:cxnLst>
    <dgm:cxn modelId="{A70E8318-A38F-4921-A6F1-0CDC1DBE49FF}" srcId="{2EB4A758-997C-4F1D-8008-A65D55473B1D}" destId="{8EB29897-82F4-4423-831E-893CDFA99AB0}" srcOrd="0" destOrd="0" parTransId="{A1254690-286F-4E7A-9646-7291122B7C38}" sibTransId="{403EE2F9-9393-4737-8D80-2B354A25907A}"/>
    <dgm:cxn modelId="{94149E18-2AF0-4410-BF83-052D635A4D49}" srcId="{D0B88462-4253-4F5F-9AC2-4E752EC73395}" destId="{2EB4A758-997C-4F1D-8008-A65D55473B1D}" srcOrd="0" destOrd="0" parTransId="{1B23C66A-28C2-42A0-9871-F632903A57C2}" sibTransId="{5DA093F6-83B9-4718-97E7-F5C3407B537A}"/>
    <dgm:cxn modelId="{18CEEB22-8E25-4C16-B5BA-8CD46316B32E}" type="presOf" srcId="{00D10B7F-FC2B-4262-91D3-3FF7036C46CB}" destId="{0B888EEE-E651-41CB-A94D-EE20E437A4BA}" srcOrd="1" destOrd="0" presId="urn:microsoft.com/office/officeart/2005/8/layout/hierarchy3"/>
    <dgm:cxn modelId="{A930E83F-EA85-4D59-B8C2-2AB9C6E5D441}" type="presOf" srcId="{A1254690-286F-4E7A-9646-7291122B7C38}" destId="{DA0D7F73-C00C-452C-9226-823C82425365}" srcOrd="0" destOrd="0" presId="urn:microsoft.com/office/officeart/2005/8/layout/hierarchy3"/>
    <dgm:cxn modelId="{C78E7B49-8D78-40AD-B40D-679BE4C174AE}" srcId="{00D10B7F-FC2B-4262-91D3-3FF7036C46CB}" destId="{23EA4920-91CA-4592-9D44-35361F348103}" srcOrd="0" destOrd="0" parTransId="{12CB9021-2BEA-4858-94D8-E8B6077210B0}" sibTransId="{1D77CADC-596B-43C8-9803-3C3681822BC4}"/>
    <dgm:cxn modelId="{3959F86A-20F0-4803-94B4-4FE88665F461}" type="presOf" srcId="{12CB9021-2BEA-4858-94D8-E8B6077210B0}" destId="{2E3C9D35-8ACB-48E1-A8D9-AFE38FB8984B}" srcOrd="0" destOrd="0" presId="urn:microsoft.com/office/officeart/2005/8/layout/hierarchy3"/>
    <dgm:cxn modelId="{6E87114D-A7A0-49B6-86CC-0C1D811B86EF}" srcId="{D0B88462-4253-4F5F-9AC2-4E752EC73395}" destId="{00D10B7F-FC2B-4262-91D3-3FF7036C46CB}" srcOrd="1" destOrd="0" parTransId="{1B505625-66C9-4564-A902-BA69F6AA2E78}" sibTransId="{413DDF61-D8BA-40BF-8773-2D59ACA2075E}"/>
    <dgm:cxn modelId="{8C00559F-04CC-47E0-B990-73B2793C8F45}" type="presOf" srcId="{00D10B7F-FC2B-4262-91D3-3FF7036C46CB}" destId="{3407BD6A-D07B-4544-800F-64A418962536}" srcOrd="0" destOrd="0" presId="urn:microsoft.com/office/officeart/2005/8/layout/hierarchy3"/>
    <dgm:cxn modelId="{2D36A4BF-1BDE-476F-B55C-AEA51B9E451A}" type="presOf" srcId="{8EB29897-82F4-4423-831E-893CDFA99AB0}" destId="{1A4F4438-6C3F-4CD6-9E6D-4B7C1F627076}" srcOrd="0" destOrd="0" presId="urn:microsoft.com/office/officeart/2005/8/layout/hierarchy3"/>
    <dgm:cxn modelId="{31E43ACE-0C01-4111-89E8-C2B9EBD76DEF}" type="presOf" srcId="{2EB4A758-997C-4F1D-8008-A65D55473B1D}" destId="{4E62EC6C-E14F-4F19-B453-55330EB9496D}" srcOrd="0" destOrd="0" presId="urn:microsoft.com/office/officeart/2005/8/layout/hierarchy3"/>
    <dgm:cxn modelId="{4C2DD8E3-EA20-418B-897C-D840CE7738C4}" type="presOf" srcId="{D0B88462-4253-4F5F-9AC2-4E752EC73395}" destId="{CC026811-DEA3-413C-AAE6-86249C4044C1}" srcOrd="0" destOrd="0" presId="urn:microsoft.com/office/officeart/2005/8/layout/hierarchy3"/>
    <dgm:cxn modelId="{1E2A39EF-D787-4CDF-B16E-69C41C4A6BD9}" type="presOf" srcId="{2EB4A758-997C-4F1D-8008-A65D55473B1D}" destId="{EE264257-B8A6-4A14-A761-E43DA87D17CB}" srcOrd="1" destOrd="0" presId="urn:microsoft.com/office/officeart/2005/8/layout/hierarchy3"/>
    <dgm:cxn modelId="{9328CAFC-9800-4206-A797-ED0761CD23E3}" type="presOf" srcId="{23EA4920-91CA-4592-9D44-35361F348103}" destId="{77E227F8-BCE5-4CAF-8F9D-1C9C91A57358}" srcOrd="0" destOrd="0" presId="urn:microsoft.com/office/officeart/2005/8/layout/hierarchy3"/>
    <dgm:cxn modelId="{85140E5A-1CF7-4DC4-839F-03CDC6BC7B4F}" type="presParOf" srcId="{CC026811-DEA3-413C-AAE6-86249C4044C1}" destId="{D70DCEA2-5C40-461F-B81F-CC93146B0C08}" srcOrd="0" destOrd="0" presId="urn:microsoft.com/office/officeart/2005/8/layout/hierarchy3"/>
    <dgm:cxn modelId="{0A4D537F-0B64-4704-9777-542C6503F6A5}" type="presParOf" srcId="{D70DCEA2-5C40-461F-B81F-CC93146B0C08}" destId="{FAD1EEEB-DC26-4C53-90C9-EA8CAD3DEACB}" srcOrd="0" destOrd="0" presId="urn:microsoft.com/office/officeart/2005/8/layout/hierarchy3"/>
    <dgm:cxn modelId="{F5BA15AC-E8F1-4B19-BCC0-C1EE403300FF}" type="presParOf" srcId="{FAD1EEEB-DC26-4C53-90C9-EA8CAD3DEACB}" destId="{4E62EC6C-E14F-4F19-B453-55330EB9496D}" srcOrd="0" destOrd="0" presId="urn:microsoft.com/office/officeart/2005/8/layout/hierarchy3"/>
    <dgm:cxn modelId="{15251F77-5419-4A72-9E22-03C0DE7FD444}" type="presParOf" srcId="{FAD1EEEB-DC26-4C53-90C9-EA8CAD3DEACB}" destId="{EE264257-B8A6-4A14-A761-E43DA87D17CB}" srcOrd="1" destOrd="0" presId="urn:microsoft.com/office/officeart/2005/8/layout/hierarchy3"/>
    <dgm:cxn modelId="{202571C7-6D76-4F00-91E3-0CA69E3AF93E}" type="presParOf" srcId="{D70DCEA2-5C40-461F-B81F-CC93146B0C08}" destId="{BD8D9D4D-7073-4B98-85ED-94A0AFF6EF00}" srcOrd="1" destOrd="0" presId="urn:microsoft.com/office/officeart/2005/8/layout/hierarchy3"/>
    <dgm:cxn modelId="{DF2741DE-2958-4963-AE61-D1842299F2A5}" type="presParOf" srcId="{BD8D9D4D-7073-4B98-85ED-94A0AFF6EF00}" destId="{DA0D7F73-C00C-452C-9226-823C82425365}" srcOrd="0" destOrd="0" presId="urn:microsoft.com/office/officeart/2005/8/layout/hierarchy3"/>
    <dgm:cxn modelId="{E35D6F4A-94EC-4562-8993-D9D2C9EA2F8B}" type="presParOf" srcId="{BD8D9D4D-7073-4B98-85ED-94A0AFF6EF00}" destId="{1A4F4438-6C3F-4CD6-9E6D-4B7C1F627076}" srcOrd="1" destOrd="0" presId="urn:microsoft.com/office/officeart/2005/8/layout/hierarchy3"/>
    <dgm:cxn modelId="{8B67CD01-623E-455C-8568-EC192021E0EE}" type="presParOf" srcId="{CC026811-DEA3-413C-AAE6-86249C4044C1}" destId="{9131147F-9481-44C9-84D3-D1CDB48508CC}" srcOrd="1" destOrd="0" presId="urn:microsoft.com/office/officeart/2005/8/layout/hierarchy3"/>
    <dgm:cxn modelId="{CD12CBB7-4A41-409D-B9E1-079496B1A970}" type="presParOf" srcId="{9131147F-9481-44C9-84D3-D1CDB48508CC}" destId="{A9FF71F2-04DD-4B6F-9BA0-9CAD7BF532DE}" srcOrd="0" destOrd="0" presId="urn:microsoft.com/office/officeart/2005/8/layout/hierarchy3"/>
    <dgm:cxn modelId="{2DAFB005-87B3-4AC8-8931-39D45EC30DE9}" type="presParOf" srcId="{A9FF71F2-04DD-4B6F-9BA0-9CAD7BF532DE}" destId="{3407BD6A-D07B-4544-800F-64A418962536}" srcOrd="0" destOrd="0" presId="urn:microsoft.com/office/officeart/2005/8/layout/hierarchy3"/>
    <dgm:cxn modelId="{4EC2458C-510F-4C8B-A5F0-4EED5A3235E6}" type="presParOf" srcId="{A9FF71F2-04DD-4B6F-9BA0-9CAD7BF532DE}" destId="{0B888EEE-E651-41CB-A94D-EE20E437A4BA}" srcOrd="1" destOrd="0" presId="urn:microsoft.com/office/officeart/2005/8/layout/hierarchy3"/>
    <dgm:cxn modelId="{6CE8EF3D-3902-4984-9D2C-6C9613FF76BC}" type="presParOf" srcId="{9131147F-9481-44C9-84D3-D1CDB48508CC}" destId="{E84A066A-0B5E-4BC8-B39A-18672A43247C}" srcOrd="1" destOrd="0" presId="urn:microsoft.com/office/officeart/2005/8/layout/hierarchy3"/>
    <dgm:cxn modelId="{881949B3-581A-4A84-997E-95D9DE6DEE6C}" type="presParOf" srcId="{E84A066A-0B5E-4BC8-B39A-18672A43247C}" destId="{2E3C9D35-8ACB-48E1-A8D9-AFE38FB8984B}" srcOrd="0" destOrd="0" presId="urn:microsoft.com/office/officeart/2005/8/layout/hierarchy3"/>
    <dgm:cxn modelId="{767CEE89-3AF2-4C7E-AE7D-FA579E92F3F7}" type="presParOf" srcId="{E84A066A-0B5E-4BC8-B39A-18672A43247C}" destId="{77E227F8-BCE5-4CAF-8F9D-1C9C91A57358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0B88462-4253-4F5F-9AC2-4E752EC73395}" type="doc">
      <dgm:prSet loTypeId="urn:microsoft.com/office/officeart/2005/8/layout/hierarchy3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pt-PT"/>
        </a:p>
      </dgm:t>
    </dgm:pt>
    <dgm:pt modelId="{2EB4A758-997C-4F1D-8008-A65D55473B1D}">
      <dgm:prSet phldrT="[Texto]" custT="1"/>
      <dgm:spPr/>
      <dgm:t>
        <a:bodyPr/>
        <a:lstStyle/>
        <a:p>
          <a:r>
            <a:rPr lang="pt-PT" sz="3600" dirty="0"/>
            <a:t>O BATISMO NÃO É…</a:t>
          </a:r>
        </a:p>
      </dgm:t>
    </dgm:pt>
    <dgm:pt modelId="{1B23C66A-28C2-42A0-9871-F632903A57C2}" type="parTrans" cxnId="{94149E18-2AF0-4410-BF83-052D635A4D49}">
      <dgm:prSet/>
      <dgm:spPr/>
      <dgm:t>
        <a:bodyPr/>
        <a:lstStyle/>
        <a:p>
          <a:endParaRPr lang="pt-PT"/>
        </a:p>
      </dgm:t>
    </dgm:pt>
    <dgm:pt modelId="{5DA093F6-83B9-4718-97E7-F5C3407B537A}" type="sibTrans" cxnId="{94149E18-2AF0-4410-BF83-052D635A4D49}">
      <dgm:prSet/>
      <dgm:spPr/>
      <dgm:t>
        <a:bodyPr/>
        <a:lstStyle/>
        <a:p>
          <a:endParaRPr lang="pt-PT"/>
        </a:p>
      </dgm:t>
    </dgm:pt>
    <dgm:pt modelId="{8EB29897-82F4-4423-831E-893CDFA99AB0}">
      <dgm:prSet phldrT="[Texto]"/>
      <dgm:spPr/>
      <dgm:t>
        <a:bodyPr/>
        <a:lstStyle/>
        <a:p>
          <a:pPr>
            <a:spcAft>
              <a:spcPts val="0"/>
            </a:spcAft>
          </a:pPr>
          <a:r>
            <a:rPr lang="pt-PT" b="0" dirty="0"/>
            <a:t>uma mera apresentação pública ou social à comunidade cristã.</a:t>
          </a:r>
        </a:p>
      </dgm:t>
    </dgm:pt>
    <dgm:pt modelId="{A1254690-286F-4E7A-9646-7291122B7C38}" type="parTrans" cxnId="{A70E8318-A38F-4921-A6F1-0CDC1DBE49FF}">
      <dgm:prSet/>
      <dgm:spPr/>
      <dgm:t>
        <a:bodyPr/>
        <a:lstStyle/>
        <a:p>
          <a:endParaRPr lang="pt-PT"/>
        </a:p>
      </dgm:t>
    </dgm:pt>
    <dgm:pt modelId="{403EE2F9-9393-4737-8D80-2B354A25907A}" type="sibTrans" cxnId="{A70E8318-A38F-4921-A6F1-0CDC1DBE49FF}">
      <dgm:prSet/>
      <dgm:spPr/>
      <dgm:t>
        <a:bodyPr/>
        <a:lstStyle/>
        <a:p>
          <a:endParaRPr lang="pt-PT"/>
        </a:p>
      </dgm:t>
    </dgm:pt>
    <dgm:pt modelId="{00D10B7F-FC2B-4262-91D3-3FF7036C46CB}">
      <dgm:prSet phldrT="[Texto]" custT="1"/>
      <dgm:spPr/>
      <dgm:t>
        <a:bodyPr/>
        <a:lstStyle/>
        <a:p>
          <a:r>
            <a:rPr lang="pt-PT" sz="3600" dirty="0"/>
            <a:t>O BATISMO É…</a:t>
          </a:r>
        </a:p>
      </dgm:t>
    </dgm:pt>
    <dgm:pt modelId="{1B505625-66C9-4564-A902-BA69F6AA2E78}" type="parTrans" cxnId="{6E87114D-A7A0-49B6-86CC-0C1D811B86EF}">
      <dgm:prSet/>
      <dgm:spPr/>
      <dgm:t>
        <a:bodyPr/>
        <a:lstStyle/>
        <a:p>
          <a:endParaRPr lang="pt-PT"/>
        </a:p>
      </dgm:t>
    </dgm:pt>
    <dgm:pt modelId="{413DDF61-D8BA-40BF-8773-2D59ACA2075E}" type="sibTrans" cxnId="{6E87114D-A7A0-49B6-86CC-0C1D811B86EF}">
      <dgm:prSet/>
      <dgm:spPr/>
      <dgm:t>
        <a:bodyPr/>
        <a:lstStyle/>
        <a:p>
          <a:endParaRPr lang="pt-PT"/>
        </a:p>
      </dgm:t>
    </dgm:pt>
    <dgm:pt modelId="{23EA4920-91CA-4592-9D44-35361F348103}">
      <dgm:prSet phldrT="[Texto]"/>
      <dgm:spPr/>
      <dgm:t>
        <a:bodyPr/>
        <a:lstStyle/>
        <a:p>
          <a:pPr>
            <a:spcAft>
              <a:spcPct val="35000"/>
            </a:spcAft>
          </a:pPr>
          <a:r>
            <a:rPr lang="pt-PT" dirty="0"/>
            <a:t>um enxerto no </a:t>
          </a:r>
          <a:r>
            <a:rPr lang="pt-PT" i="1" dirty="0"/>
            <a:t>Corpo de Cristo</a:t>
          </a:r>
          <a:r>
            <a:rPr lang="pt-PT" dirty="0"/>
            <a:t>, que é a Igreja, da qual me torno membro, com outros membros. </a:t>
          </a:r>
        </a:p>
      </dgm:t>
    </dgm:pt>
    <dgm:pt modelId="{1D77CADC-596B-43C8-9803-3C3681822BC4}" type="sibTrans" cxnId="{C78E7B49-8D78-40AD-B40D-679BE4C174AE}">
      <dgm:prSet/>
      <dgm:spPr/>
      <dgm:t>
        <a:bodyPr/>
        <a:lstStyle/>
        <a:p>
          <a:endParaRPr lang="pt-PT"/>
        </a:p>
      </dgm:t>
    </dgm:pt>
    <dgm:pt modelId="{12CB9021-2BEA-4858-94D8-E8B6077210B0}" type="parTrans" cxnId="{C78E7B49-8D78-40AD-B40D-679BE4C174AE}">
      <dgm:prSet/>
      <dgm:spPr/>
      <dgm:t>
        <a:bodyPr/>
        <a:lstStyle/>
        <a:p>
          <a:endParaRPr lang="pt-PT"/>
        </a:p>
      </dgm:t>
    </dgm:pt>
    <dgm:pt modelId="{2ED344AD-819E-453F-BC76-4B2AC83ADA76}" type="pres">
      <dgm:prSet presAssocID="{D0B88462-4253-4F5F-9AC2-4E752EC7339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03563A8-DE9A-4FCE-A1A6-318960221E00}" type="pres">
      <dgm:prSet presAssocID="{2EB4A758-997C-4F1D-8008-A65D55473B1D}" presName="root" presStyleCnt="0"/>
      <dgm:spPr/>
    </dgm:pt>
    <dgm:pt modelId="{5FF70678-2119-4DAA-9BDE-DE9965F5A47F}" type="pres">
      <dgm:prSet presAssocID="{2EB4A758-997C-4F1D-8008-A65D55473B1D}" presName="rootComposite" presStyleCnt="0"/>
      <dgm:spPr/>
    </dgm:pt>
    <dgm:pt modelId="{91233B97-B2F1-4D2C-A85F-A9CD2E8E4E8D}" type="pres">
      <dgm:prSet presAssocID="{2EB4A758-997C-4F1D-8008-A65D55473B1D}" presName="rootText" presStyleLbl="node1" presStyleIdx="0" presStyleCnt="2" custScaleX="103929"/>
      <dgm:spPr/>
    </dgm:pt>
    <dgm:pt modelId="{07C1B2A2-93EC-4EA6-AB86-F06ED960D7B4}" type="pres">
      <dgm:prSet presAssocID="{2EB4A758-997C-4F1D-8008-A65D55473B1D}" presName="rootConnector" presStyleLbl="node1" presStyleIdx="0" presStyleCnt="2"/>
      <dgm:spPr/>
    </dgm:pt>
    <dgm:pt modelId="{4968ADE2-AE23-492A-9A77-242B063F52B7}" type="pres">
      <dgm:prSet presAssocID="{2EB4A758-997C-4F1D-8008-A65D55473B1D}" presName="childShape" presStyleCnt="0"/>
      <dgm:spPr/>
    </dgm:pt>
    <dgm:pt modelId="{17648352-296D-469E-9F4D-970617C198E2}" type="pres">
      <dgm:prSet presAssocID="{A1254690-286F-4E7A-9646-7291122B7C38}" presName="Name13" presStyleLbl="parChTrans1D2" presStyleIdx="0" presStyleCnt="2"/>
      <dgm:spPr/>
    </dgm:pt>
    <dgm:pt modelId="{0F9F652F-B8F0-4BE8-BEB2-865CE078303B}" type="pres">
      <dgm:prSet presAssocID="{8EB29897-82F4-4423-831E-893CDFA99AB0}" presName="childText" presStyleLbl="bgAcc1" presStyleIdx="0" presStyleCnt="2">
        <dgm:presLayoutVars>
          <dgm:bulletEnabled val="1"/>
        </dgm:presLayoutVars>
      </dgm:prSet>
      <dgm:spPr/>
    </dgm:pt>
    <dgm:pt modelId="{9EACD39C-26B2-4EAD-BDD7-820015E7D8B0}" type="pres">
      <dgm:prSet presAssocID="{00D10B7F-FC2B-4262-91D3-3FF7036C46CB}" presName="root" presStyleCnt="0"/>
      <dgm:spPr/>
    </dgm:pt>
    <dgm:pt modelId="{157B0491-2DD8-40F5-A042-C457FA70E940}" type="pres">
      <dgm:prSet presAssocID="{00D10B7F-FC2B-4262-91D3-3FF7036C46CB}" presName="rootComposite" presStyleCnt="0"/>
      <dgm:spPr/>
    </dgm:pt>
    <dgm:pt modelId="{D899FC54-05DA-4FD9-983D-755C139BAC05}" type="pres">
      <dgm:prSet presAssocID="{00D10B7F-FC2B-4262-91D3-3FF7036C46CB}" presName="rootText" presStyleLbl="node1" presStyleIdx="1" presStyleCnt="2"/>
      <dgm:spPr/>
    </dgm:pt>
    <dgm:pt modelId="{37E76B78-BA13-421D-9A1E-3330F740FABF}" type="pres">
      <dgm:prSet presAssocID="{00D10B7F-FC2B-4262-91D3-3FF7036C46CB}" presName="rootConnector" presStyleLbl="node1" presStyleIdx="1" presStyleCnt="2"/>
      <dgm:spPr/>
    </dgm:pt>
    <dgm:pt modelId="{D6E22C8A-2209-41D4-A7B0-06364A2DC7F9}" type="pres">
      <dgm:prSet presAssocID="{00D10B7F-FC2B-4262-91D3-3FF7036C46CB}" presName="childShape" presStyleCnt="0"/>
      <dgm:spPr/>
    </dgm:pt>
    <dgm:pt modelId="{44B837EF-B458-4833-B520-3BEC573DD139}" type="pres">
      <dgm:prSet presAssocID="{12CB9021-2BEA-4858-94D8-E8B6077210B0}" presName="Name13" presStyleLbl="parChTrans1D2" presStyleIdx="1" presStyleCnt="2"/>
      <dgm:spPr/>
    </dgm:pt>
    <dgm:pt modelId="{4DC04D0A-02E1-4EFD-93B6-CB3ED8FE0038}" type="pres">
      <dgm:prSet presAssocID="{23EA4920-91CA-4592-9D44-35361F348103}" presName="childText" presStyleLbl="bgAcc1" presStyleIdx="1" presStyleCnt="2">
        <dgm:presLayoutVars>
          <dgm:bulletEnabled val="1"/>
        </dgm:presLayoutVars>
      </dgm:prSet>
      <dgm:spPr/>
    </dgm:pt>
  </dgm:ptLst>
  <dgm:cxnLst>
    <dgm:cxn modelId="{606FF310-B84D-4FEB-87C2-C1B678586063}" type="presOf" srcId="{23EA4920-91CA-4592-9D44-35361F348103}" destId="{4DC04D0A-02E1-4EFD-93B6-CB3ED8FE0038}" srcOrd="0" destOrd="0" presId="urn:microsoft.com/office/officeart/2005/8/layout/hierarchy3"/>
    <dgm:cxn modelId="{A70E8318-A38F-4921-A6F1-0CDC1DBE49FF}" srcId="{2EB4A758-997C-4F1D-8008-A65D55473B1D}" destId="{8EB29897-82F4-4423-831E-893CDFA99AB0}" srcOrd="0" destOrd="0" parTransId="{A1254690-286F-4E7A-9646-7291122B7C38}" sibTransId="{403EE2F9-9393-4737-8D80-2B354A25907A}"/>
    <dgm:cxn modelId="{94149E18-2AF0-4410-BF83-052D635A4D49}" srcId="{D0B88462-4253-4F5F-9AC2-4E752EC73395}" destId="{2EB4A758-997C-4F1D-8008-A65D55473B1D}" srcOrd="0" destOrd="0" parTransId="{1B23C66A-28C2-42A0-9871-F632903A57C2}" sibTransId="{5DA093F6-83B9-4718-97E7-F5C3407B537A}"/>
    <dgm:cxn modelId="{7B42662E-161B-47FD-BA2C-BB7456E94C44}" type="presOf" srcId="{8EB29897-82F4-4423-831E-893CDFA99AB0}" destId="{0F9F652F-B8F0-4BE8-BEB2-865CE078303B}" srcOrd="0" destOrd="0" presId="urn:microsoft.com/office/officeart/2005/8/layout/hierarchy3"/>
    <dgm:cxn modelId="{213FEF5B-673F-4BE1-A390-3EDC81C5A721}" type="presOf" srcId="{D0B88462-4253-4F5F-9AC2-4E752EC73395}" destId="{2ED344AD-819E-453F-BC76-4B2AC83ADA76}" srcOrd="0" destOrd="0" presId="urn:microsoft.com/office/officeart/2005/8/layout/hierarchy3"/>
    <dgm:cxn modelId="{3A860460-F865-4D9E-9D2F-70BB19CD840A}" type="presOf" srcId="{A1254690-286F-4E7A-9646-7291122B7C38}" destId="{17648352-296D-469E-9F4D-970617C198E2}" srcOrd="0" destOrd="0" presId="urn:microsoft.com/office/officeart/2005/8/layout/hierarchy3"/>
    <dgm:cxn modelId="{C78E7B49-8D78-40AD-B40D-679BE4C174AE}" srcId="{00D10B7F-FC2B-4262-91D3-3FF7036C46CB}" destId="{23EA4920-91CA-4592-9D44-35361F348103}" srcOrd="0" destOrd="0" parTransId="{12CB9021-2BEA-4858-94D8-E8B6077210B0}" sibTransId="{1D77CADC-596B-43C8-9803-3C3681822BC4}"/>
    <dgm:cxn modelId="{6E87114D-A7A0-49B6-86CC-0C1D811B86EF}" srcId="{D0B88462-4253-4F5F-9AC2-4E752EC73395}" destId="{00D10B7F-FC2B-4262-91D3-3FF7036C46CB}" srcOrd="1" destOrd="0" parTransId="{1B505625-66C9-4564-A902-BA69F6AA2E78}" sibTransId="{413DDF61-D8BA-40BF-8773-2D59ACA2075E}"/>
    <dgm:cxn modelId="{B967C282-CC51-4649-9CD2-D0774DBBE16F}" type="presOf" srcId="{2EB4A758-997C-4F1D-8008-A65D55473B1D}" destId="{07C1B2A2-93EC-4EA6-AB86-F06ED960D7B4}" srcOrd="1" destOrd="0" presId="urn:microsoft.com/office/officeart/2005/8/layout/hierarchy3"/>
    <dgm:cxn modelId="{EE093589-3160-43DC-8FDF-7532F006417E}" type="presOf" srcId="{2EB4A758-997C-4F1D-8008-A65D55473B1D}" destId="{91233B97-B2F1-4D2C-A85F-A9CD2E8E4E8D}" srcOrd="0" destOrd="0" presId="urn:microsoft.com/office/officeart/2005/8/layout/hierarchy3"/>
    <dgm:cxn modelId="{CE80D689-E7BB-47C5-A713-DF9662115316}" type="presOf" srcId="{00D10B7F-FC2B-4262-91D3-3FF7036C46CB}" destId="{37E76B78-BA13-421D-9A1E-3330F740FABF}" srcOrd="1" destOrd="0" presId="urn:microsoft.com/office/officeart/2005/8/layout/hierarchy3"/>
    <dgm:cxn modelId="{FAFB58A2-B7B5-4492-A7F5-2DDF382A1CFD}" type="presOf" srcId="{12CB9021-2BEA-4858-94D8-E8B6077210B0}" destId="{44B837EF-B458-4833-B520-3BEC573DD139}" srcOrd="0" destOrd="0" presId="urn:microsoft.com/office/officeart/2005/8/layout/hierarchy3"/>
    <dgm:cxn modelId="{40076DBA-76B3-4AAC-BAB1-13C7177221FB}" type="presOf" srcId="{00D10B7F-FC2B-4262-91D3-3FF7036C46CB}" destId="{D899FC54-05DA-4FD9-983D-755C139BAC05}" srcOrd="0" destOrd="0" presId="urn:microsoft.com/office/officeart/2005/8/layout/hierarchy3"/>
    <dgm:cxn modelId="{97E34FD9-5F39-423D-AEEC-B6BF2FA4870D}" type="presParOf" srcId="{2ED344AD-819E-453F-BC76-4B2AC83ADA76}" destId="{303563A8-DE9A-4FCE-A1A6-318960221E00}" srcOrd="0" destOrd="0" presId="urn:microsoft.com/office/officeart/2005/8/layout/hierarchy3"/>
    <dgm:cxn modelId="{9D1DEFDA-9AED-42A8-9D47-456AE131AC1F}" type="presParOf" srcId="{303563A8-DE9A-4FCE-A1A6-318960221E00}" destId="{5FF70678-2119-4DAA-9BDE-DE9965F5A47F}" srcOrd="0" destOrd="0" presId="urn:microsoft.com/office/officeart/2005/8/layout/hierarchy3"/>
    <dgm:cxn modelId="{137ADD92-8930-4657-BFCD-92A17AEA0B7D}" type="presParOf" srcId="{5FF70678-2119-4DAA-9BDE-DE9965F5A47F}" destId="{91233B97-B2F1-4D2C-A85F-A9CD2E8E4E8D}" srcOrd="0" destOrd="0" presId="urn:microsoft.com/office/officeart/2005/8/layout/hierarchy3"/>
    <dgm:cxn modelId="{409841A7-DB55-46BF-B861-A5BA02565EE0}" type="presParOf" srcId="{5FF70678-2119-4DAA-9BDE-DE9965F5A47F}" destId="{07C1B2A2-93EC-4EA6-AB86-F06ED960D7B4}" srcOrd="1" destOrd="0" presId="urn:microsoft.com/office/officeart/2005/8/layout/hierarchy3"/>
    <dgm:cxn modelId="{94622E8C-59C3-47F7-B87A-A19DEFA104E3}" type="presParOf" srcId="{303563A8-DE9A-4FCE-A1A6-318960221E00}" destId="{4968ADE2-AE23-492A-9A77-242B063F52B7}" srcOrd="1" destOrd="0" presId="urn:microsoft.com/office/officeart/2005/8/layout/hierarchy3"/>
    <dgm:cxn modelId="{95EBFFF5-8A16-41B3-8E16-932393E0C1B5}" type="presParOf" srcId="{4968ADE2-AE23-492A-9A77-242B063F52B7}" destId="{17648352-296D-469E-9F4D-970617C198E2}" srcOrd="0" destOrd="0" presId="urn:microsoft.com/office/officeart/2005/8/layout/hierarchy3"/>
    <dgm:cxn modelId="{ED18C65D-B818-4EE6-A02C-EBA45DB9B563}" type="presParOf" srcId="{4968ADE2-AE23-492A-9A77-242B063F52B7}" destId="{0F9F652F-B8F0-4BE8-BEB2-865CE078303B}" srcOrd="1" destOrd="0" presId="urn:microsoft.com/office/officeart/2005/8/layout/hierarchy3"/>
    <dgm:cxn modelId="{5E004054-7E32-4A8F-8ADD-B5129568876A}" type="presParOf" srcId="{2ED344AD-819E-453F-BC76-4B2AC83ADA76}" destId="{9EACD39C-26B2-4EAD-BDD7-820015E7D8B0}" srcOrd="1" destOrd="0" presId="urn:microsoft.com/office/officeart/2005/8/layout/hierarchy3"/>
    <dgm:cxn modelId="{F06056C0-4C73-4642-B001-114F0C3C3219}" type="presParOf" srcId="{9EACD39C-26B2-4EAD-BDD7-820015E7D8B0}" destId="{157B0491-2DD8-40F5-A042-C457FA70E940}" srcOrd="0" destOrd="0" presId="urn:microsoft.com/office/officeart/2005/8/layout/hierarchy3"/>
    <dgm:cxn modelId="{2DF7E897-3432-44FA-B457-666DBDFA8A26}" type="presParOf" srcId="{157B0491-2DD8-40F5-A042-C457FA70E940}" destId="{D899FC54-05DA-4FD9-983D-755C139BAC05}" srcOrd="0" destOrd="0" presId="urn:microsoft.com/office/officeart/2005/8/layout/hierarchy3"/>
    <dgm:cxn modelId="{497D2B65-51E0-479C-8273-A3B9CA4F5535}" type="presParOf" srcId="{157B0491-2DD8-40F5-A042-C457FA70E940}" destId="{37E76B78-BA13-421D-9A1E-3330F740FABF}" srcOrd="1" destOrd="0" presId="urn:microsoft.com/office/officeart/2005/8/layout/hierarchy3"/>
    <dgm:cxn modelId="{5B369CF9-E362-4084-9655-11C24EC5D32D}" type="presParOf" srcId="{9EACD39C-26B2-4EAD-BDD7-820015E7D8B0}" destId="{D6E22C8A-2209-41D4-A7B0-06364A2DC7F9}" srcOrd="1" destOrd="0" presId="urn:microsoft.com/office/officeart/2005/8/layout/hierarchy3"/>
    <dgm:cxn modelId="{1EF3839C-849B-40FA-BC66-43546BCE24B1}" type="presParOf" srcId="{D6E22C8A-2209-41D4-A7B0-06364A2DC7F9}" destId="{44B837EF-B458-4833-B520-3BEC573DD139}" srcOrd="0" destOrd="0" presId="urn:microsoft.com/office/officeart/2005/8/layout/hierarchy3"/>
    <dgm:cxn modelId="{E9A99049-07CD-47DE-8E0F-A0C1CBBF7B5D}" type="presParOf" srcId="{D6E22C8A-2209-41D4-A7B0-06364A2DC7F9}" destId="{4DC04D0A-02E1-4EFD-93B6-CB3ED8FE0038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0B88462-4253-4F5F-9AC2-4E752EC73395}" type="doc">
      <dgm:prSet loTypeId="urn:microsoft.com/office/officeart/2005/8/layout/hierarchy3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pt-PT"/>
        </a:p>
      </dgm:t>
    </dgm:pt>
    <dgm:pt modelId="{2EB4A758-997C-4F1D-8008-A65D55473B1D}">
      <dgm:prSet phldrT="[Texto]" custT="1"/>
      <dgm:spPr/>
      <dgm:t>
        <a:bodyPr/>
        <a:lstStyle/>
        <a:p>
          <a:r>
            <a:rPr lang="pt-PT" sz="3600" dirty="0"/>
            <a:t>O BATISMO NÃO É…</a:t>
          </a:r>
        </a:p>
      </dgm:t>
    </dgm:pt>
    <dgm:pt modelId="{1B23C66A-28C2-42A0-9871-F632903A57C2}" type="parTrans" cxnId="{94149E18-2AF0-4410-BF83-052D635A4D49}">
      <dgm:prSet/>
      <dgm:spPr/>
      <dgm:t>
        <a:bodyPr/>
        <a:lstStyle/>
        <a:p>
          <a:endParaRPr lang="pt-PT"/>
        </a:p>
      </dgm:t>
    </dgm:pt>
    <dgm:pt modelId="{5DA093F6-83B9-4718-97E7-F5C3407B537A}" type="sibTrans" cxnId="{94149E18-2AF0-4410-BF83-052D635A4D49}">
      <dgm:prSet/>
      <dgm:spPr/>
      <dgm:t>
        <a:bodyPr/>
        <a:lstStyle/>
        <a:p>
          <a:endParaRPr lang="pt-PT"/>
        </a:p>
      </dgm:t>
    </dgm:pt>
    <dgm:pt modelId="{8EB29897-82F4-4423-831E-893CDFA99AB0}">
      <dgm:prSet phldrT="[Texto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pt-PT" sz="2400" b="0" dirty="0"/>
            <a:t>uma mera inscrição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pt-PT" sz="2400" b="0" dirty="0"/>
            <a:t>numa associação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pt-PT" sz="2400" b="0" dirty="0"/>
            <a:t>ou coletividade.</a:t>
          </a:r>
        </a:p>
      </dgm:t>
    </dgm:pt>
    <dgm:pt modelId="{A1254690-286F-4E7A-9646-7291122B7C38}" type="parTrans" cxnId="{A70E8318-A38F-4921-A6F1-0CDC1DBE49FF}">
      <dgm:prSet/>
      <dgm:spPr/>
      <dgm:t>
        <a:bodyPr/>
        <a:lstStyle/>
        <a:p>
          <a:endParaRPr lang="pt-PT"/>
        </a:p>
      </dgm:t>
    </dgm:pt>
    <dgm:pt modelId="{403EE2F9-9393-4737-8D80-2B354A25907A}" type="sibTrans" cxnId="{A70E8318-A38F-4921-A6F1-0CDC1DBE49FF}">
      <dgm:prSet/>
      <dgm:spPr/>
      <dgm:t>
        <a:bodyPr/>
        <a:lstStyle/>
        <a:p>
          <a:endParaRPr lang="pt-PT"/>
        </a:p>
      </dgm:t>
    </dgm:pt>
    <dgm:pt modelId="{00D10B7F-FC2B-4262-91D3-3FF7036C46CB}">
      <dgm:prSet phldrT="[Texto]" custT="1"/>
      <dgm:spPr/>
      <dgm:t>
        <a:bodyPr/>
        <a:lstStyle/>
        <a:p>
          <a:r>
            <a:rPr lang="pt-PT" sz="3600" dirty="0"/>
            <a:t>O BATISMO É…</a:t>
          </a:r>
        </a:p>
      </dgm:t>
    </dgm:pt>
    <dgm:pt modelId="{1B505625-66C9-4564-A902-BA69F6AA2E78}" type="parTrans" cxnId="{6E87114D-A7A0-49B6-86CC-0C1D811B86EF}">
      <dgm:prSet/>
      <dgm:spPr/>
      <dgm:t>
        <a:bodyPr/>
        <a:lstStyle/>
        <a:p>
          <a:endParaRPr lang="pt-PT"/>
        </a:p>
      </dgm:t>
    </dgm:pt>
    <dgm:pt modelId="{413DDF61-D8BA-40BF-8773-2D59ACA2075E}" type="sibTrans" cxnId="{6E87114D-A7A0-49B6-86CC-0C1D811B86EF}">
      <dgm:prSet/>
      <dgm:spPr/>
      <dgm:t>
        <a:bodyPr/>
        <a:lstStyle/>
        <a:p>
          <a:endParaRPr lang="pt-PT"/>
        </a:p>
      </dgm:t>
    </dgm:pt>
    <dgm:pt modelId="{23EA4920-91CA-4592-9D44-35361F348103}">
      <dgm:prSet phldrT="[Texto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pt-PT" sz="1900" dirty="0"/>
            <a:t>porta de entrada na vida da Igreja.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pt-PT" sz="1900" b="0" dirty="0"/>
            <a:t>Não se pode pertencer a Cristo,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pt-PT" sz="1900" b="0" dirty="0"/>
            <a:t>sem pertencer à Igreja.</a:t>
          </a:r>
        </a:p>
        <a:p>
          <a:pPr>
            <a:lnSpc>
              <a:spcPct val="90000"/>
            </a:lnSpc>
            <a:spcAft>
              <a:spcPct val="35000"/>
            </a:spcAft>
          </a:pPr>
          <a:endParaRPr lang="pt-PT" sz="1700" dirty="0"/>
        </a:p>
      </dgm:t>
    </dgm:pt>
    <dgm:pt modelId="{1D77CADC-596B-43C8-9803-3C3681822BC4}" type="sibTrans" cxnId="{C78E7B49-8D78-40AD-B40D-679BE4C174AE}">
      <dgm:prSet/>
      <dgm:spPr/>
      <dgm:t>
        <a:bodyPr/>
        <a:lstStyle/>
        <a:p>
          <a:endParaRPr lang="pt-PT"/>
        </a:p>
      </dgm:t>
    </dgm:pt>
    <dgm:pt modelId="{12CB9021-2BEA-4858-94D8-E8B6077210B0}" type="parTrans" cxnId="{C78E7B49-8D78-40AD-B40D-679BE4C174AE}">
      <dgm:prSet/>
      <dgm:spPr/>
      <dgm:t>
        <a:bodyPr/>
        <a:lstStyle/>
        <a:p>
          <a:endParaRPr lang="pt-PT"/>
        </a:p>
      </dgm:t>
    </dgm:pt>
    <dgm:pt modelId="{2ED344AD-819E-453F-BC76-4B2AC83ADA76}" type="pres">
      <dgm:prSet presAssocID="{D0B88462-4253-4F5F-9AC2-4E752EC7339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03563A8-DE9A-4FCE-A1A6-318960221E00}" type="pres">
      <dgm:prSet presAssocID="{2EB4A758-997C-4F1D-8008-A65D55473B1D}" presName="root" presStyleCnt="0"/>
      <dgm:spPr/>
    </dgm:pt>
    <dgm:pt modelId="{5FF70678-2119-4DAA-9BDE-DE9965F5A47F}" type="pres">
      <dgm:prSet presAssocID="{2EB4A758-997C-4F1D-8008-A65D55473B1D}" presName="rootComposite" presStyleCnt="0"/>
      <dgm:spPr/>
    </dgm:pt>
    <dgm:pt modelId="{91233B97-B2F1-4D2C-A85F-A9CD2E8E4E8D}" type="pres">
      <dgm:prSet presAssocID="{2EB4A758-997C-4F1D-8008-A65D55473B1D}" presName="rootText" presStyleLbl="node1" presStyleIdx="0" presStyleCnt="2" custScaleX="103929"/>
      <dgm:spPr/>
    </dgm:pt>
    <dgm:pt modelId="{07C1B2A2-93EC-4EA6-AB86-F06ED960D7B4}" type="pres">
      <dgm:prSet presAssocID="{2EB4A758-997C-4F1D-8008-A65D55473B1D}" presName="rootConnector" presStyleLbl="node1" presStyleIdx="0" presStyleCnt="2"/>
      <dgm:spPr/>
    </dgm:pt>
    <dgm:pt modelId="{4968ADE2-AE23-492A-9A77-242B063F52B7}" type="pres">
      <dgm:prSet presAssocID="{2EB4A758-997C-4F1D-8008-A65D55473B1D}" presName="childShape" presStyleCnt="0"/>
      <dgm:spPr/>
    </dgm:pt>
    <dgm:pt modelId="{17648352-296D-469E-9F4D-970617C198E2}" type="pres">
      <dgm:prSet presAssocID="{A1254690-286F-4E7A-9646-7291122B7C38}" presName="Name13" presStyleLbl="parChTrans1D2" presStyleIdx="0" presStyleCnt="2"/>
      <dgm:spPr/>
    </dgm:pt>
    <dgm:pt modelId="{0F9F652F-B8F0-4BE8-BEB2-865CE078303B}" type="pres">
      <dgm:prSet presAssocID="{8EB29897-82F4-4423-831E-893CDFA99AB0}" presName="childText" presStyleLbl="bgAcc1" presStyleIdx="0" presStyleCnt="2">
        <dgm:presLayoutVars>
          <dgm:bulletEnabled val="1"/>
        </dgm:presLayoutVars>
      </dgm:prSet>
      <dgm:spPr/>
    </dgm:pt>
    <dgm:pt modelId="{9EACD39C-26B2-4EAD-BDD7-820015E7D8B0}" type="pres">
      <dgm:prSet presAssocID="{00D10B7F-FC2B-4262-91D3-3FF7036C46CB}" presName="root" presStyleCnt="0"/>
      <dgm:spPr/>
    </dgm:pt>
    <dgm:pt modelId="{157B0491-2DD8-40F5-A042-C457FA70E940}" type="pres">
      <dgm:prSet presAssocID="{00D10B7F-FC2B-4262-91D3-3FF7036C46CB}" presName="rootComposite" presStyleCnt="0"/>
      <dgm:spPr/>
    </dgm:pt>
    <dgm:pt modelId="{D899FC54-05DA-4FD9-983D-755C139BAC05}" type="pres">
      <dgm:prSet presAssocID="{00D10B7F-FC2B-4262-91D3-3FF7036C46CB}" presName="rootText" presStyleLbl="node1" presStyleIdx="1" presStyleCnt="2"/>
      <dgm:spPr/>
    </dgm:pt>
    <dgm:pt modelId="{37E76B78-BA13-421D-9A1E-3330F740FABF}" type="pres">
      <dgm:prSet presAssocID="{00D10B7F-FC2B-4262-91D3-3FF7036C46CB}" presName="rootConnector" presStyleLbl="node1" presStyleIdx="1" presStyleCnt="2"/>
      <dgm:spPr/>
    </dgm:pt>
    <dgm:pt modelId="{D6E22C8A-2209-41D4-A7B0-06364A2DC7F9}" type="pres">
      <dgm:prSet presAssocID="{00D10B7F-FC2B-4262-91D3-3FF7036C46CB}" presName="childShape" presStyleCnt="0"/>
      <dgm:spPr/>
    </dgm:pt>
    <dgm:pt modelId="{44B837EF-B458-4833-B520-3BEC573DD139}" type="pres">
      <dgm:prSet presAssocID="{12CB9021-2BEA-4858-94D8-E8B6077210B0}" presName="Name13" presStyleLbl="parChTrans1D2" presStyleIdx="1" presStyleCnt="2"/>
      <dgm:spPr/>
    </dgm:pt>
    <dgm:pt modelId="{4DC04D0A-02E1-4EFD-93B6-CB3ED8FE0038}" type="pres">
      <dgm:prSet presAssocID="{23EA4920-91CA-4592-9D44-35361F348103}" presName="childText" presStyleLbl="bgAcc1" presStyleIdx="1" presStyleCnt="2" custScaleX="110281" custScaleY="106941" custLinFactNeighborX="481" custLinFactNeighborY="-385">
        <dgm:presLayoutVars>
          <dgm:bulletEnabled val="1"/>
        </dgm:presLayoutVars>
      </dgm:prSet>
      <dgm:spPr/>
    </dgm:pt>
  </dgm:ptLst>
  <dgm:cxnLst>
    <dgm:cxn modelId="{606FF310-B84D-4FEB-87C2-C1B678586063}" type="presOf" srcId="{23EA4920-91CA-4592-9D44-35361F348103}" destId="{4DC04D0A-02E1-4EFD-93B6-CB3ED8FE0038}" srcOrd="0" destOrd="0" presId="urn:microsoft.com/office/officeart/2005/8/layout/hierarchy3"/>
    <dgm:cxn modelId="{A70E8318-A38F-4921-A6F1-0CDC1DBE49FF}" srcId="{2EB4A758-997C-4F1D-8008-A65D55473B1D}" destId="{8EB29897-82F4-4423-831E-893CDFA99AB0}" srcOrd="0" destOrd="0" parTransId="{A1254690-286F-4E7A-9646-7291122B7C38}" sibTransId="{403EE2F9-9393-4737-8D80-2B354A25907A}"/>
    <dgm:cxn modelId="{94149E18-2AF0-4410-BF83-052D635A4D49}" srcId="{D0B88462-4253-4F5F-9AC2-4E752EC73395}" destId="{2EB4A758-997C-4F1D-8008-A65D55473B1D}" srcOrd="0" destOrd="0" parTransId="{1B23C66A-28C2-42A0-9871-F632903A57C2}" sibTransId="{5DA093F6-83B9-4718-97E7-F5C3407B537A}"/>
    <dgm:cxn modelId="{7B42662E-161B-47FD-BA2C-BB7456E94C44}" type="presOf" srcId="{8EB29897-82F4-4423-831E-893CDFA99AB0}" destId="{0F9F652F-B8F0-4BE8-BEB2-865CE078303B}" srcOrd="0" destOrd="0" presId="urn:microsoft.com/office/officeart/2005/8/layout/hierarchy3"/>
    <dgm:cxn modelId="{213FEF5B-673F-4BE1-A390-3EDC81C5A721}" type="presOf" srcId="{D0B88462-4253-4F5F-9AC2-4E752EC73395}" destId="{2ED344AD-819E-453F-BC76-4B2AC83ADA76}" srcOrd="0" destOrd="0" presId="urn:microsoft.com/office/officeart/2005/8/layout/hierarchy3"/>
    <dgm:cxn modelId="{3A860460-F865-4D9E-9D2F-70BB19CD840A}" type="presOf" srcId="{A1254690-286F-4E7A-9646-7291122B7C38}" destId="{17648352-296D-469E-9F4D-970617C198E2}" srcOrd="0" destOrd="0" presId="urn:microsoft.com/office/officeart/2005/8/layout/hierarchy3"/>
    <dgm:cxn modelId="{C78E7B49-8D78-40AD-B40D-679BE4C174AE}" srcId="{00D10B7F-FC2B-4262-91D3-3FF7036C46CB}" destId="{23EA4920-91CA-4592-9D44-35361F348103}" srcOrd="0" destOrd="0" parTransId="{12CB9021-2BEA-4858-94D8-E8B6077210B0}" sibTransId="{1D77CADC-596B-43C8-9803-3C3681822BC4}"/>
    <dgm:cxn modelId="{6E87114D-A7A0-49B6-86CC-0C1D811B86EF}" srcId="{D0B88462-4253-4F5F-9AC2-4E752EC73395}" destId="{00D10B7F-FC2B-4262-91D3-3FF7036C46CB}" srcOrd="1" destOrd="0" parTransId="{1B505625-66C9-4564-A902-BA69F6AA2E78}" sibTransId="{413DDF61-D8BA-40BF-8773-2D59ACA2075E}"/>
    <dgm:cxn modelId="{B967C282-CC51-4649-9CD2-D0774DBBE16F}" type="presOf" srcId="{2EB4A758-997C-4F1D-8008-A65D55473B1D}" destId="{07C1B2A2-93EC-4EA6-AB86-F06ED960D7B4}" srcOrd="1" destOrd="0" presId="urn:microsoft.com/office/officeart/2005/8/layout/hierarchy3"/>
    <dgm:cxn modelId="{EE093589-3160-43DC-8FDF-7532F006417E}" type="presOf" srcId="{2EB4A758-997C-4F1D-8008-A65D55473B1D}" destId="{91233B97-B2F1-4D2C-A85F-A9CD2E8E4E8D}" srcOrd="0" destOrd="0" presId="urn:microsoft.com/office/officeart/2005/8/layout/hierarchy3"/>
    <dgm:cxn modelId="{CE80D689-E7BB-47C5-A713-DF9662115316}" type="presOf" srcId="{00D10B7F-FC2B-4262-91D3-3FF7036C46CB}" destId="{37E76B78-BA13-421D-9A1E-3330F740FABF}" srcOrd="1" destOrd="0" presId="urn:microsoft.com/office/officeart/2005/8/layout/hierarchy3"/>
    <dgm:cxn modelId="{FAFB58A2-B7B5-4492-A7F5-2DDF382A1CFD}" type="presOf" srcId="{12CB9021-2BEA-4858-94D8-E8B6077210B0}" destId="{44B837EF-B458-4833-B520-3BEC573DD139}" srcOrd="0" destOrd="0" presId="urn:microsoft.com/office/officeart/2005/8/layout/hierarchy3"/>
    <dgm:cxn modelId="{40076DBA-76B3-4AAC-BAB1-13C7177221FB}" type="presOf" srcId="{00D10B7F-FC2B-4262-91D3-3FF7036C46CB}" destId="{D899FC54-05DA-4FD9-983D-755C139BAC05}" srcOrd="0" destOrd="0" presId="urn:microsoft.com/office/officeart/2005/8/layout/hierarchy3"/>
    <dgm:cxn modelId="{97E34FD9-5F39-423D-AEEC-B6BF2FA4870D}" type="presParOf" srcId="{2ED344AD-819E-453F-BC76-4B2AC83ADA76}" destId="{303563A8-DE9A-4FCE-A1A6-318960221E00}" srcOrd="0" destOrd="0" presId="urn:microsoft.com/office/officeart/2005/8/layout/hierarchy3"/>
    <dgm:cxn modelId="{9D1DEFDA-9AED-42A8-9D47-456AE131AC1F}" type="presParOf" srcId="{303563A8-DE9A-4FCE-A1A6-318960221E00}" destId="{5FF70678-2119-4DAA-9BDE-DE9965F5A47F}" srcOrd="0" destOrd="0" presId="urn:microsoft.com/office/officeart/2005/8/layout/hierarchy3"/>
    <dgm:cxn modelId="{137ADD92-8930-4657-BFCD-92A17AEA0B7D}" type="presParOf" srcId="{5FF70678-2119-4DAA-9BDE-DE9965F5A47F}" destId="{91233B97-B2F1-4D2C-A85F-A9CD2E8E4E8D}" srcOrd="0" destOrd="0" presId="urn:microsoft.com/office/officeart/2005/8/layout/hierarchy3"/>
    <dgm:cxn modelId="{409841A7-DB55-46BF-B861-A5BA02565EE0}" type="presParOf" srcId="{5FF70678-2119-4DAA-9BDE-DE9965F5A47F}" destId="{07C1B2A2-93EC-4EA6-AB86-F06ED960D7B4}" srcOrd="1" destOrd="0" presId="urn:microsoft.com/office/officeart/2005/8/layout/hierarchy3"/>
    <dgm:cxn modelId="{94622E8C-59C3-47F7-B87A-A19DEFA104E3}" type="presParOf" srcId="{303563A8-DE9A-4FCE-A1A6-318960221E00}" destId="{4968ADE2-AE23-492A-9A77-242B063F52B7}" srcOrd="1" destOrd="0" presId="urn:microsoft.com/office/officeart/2005/8/layout/hierarchy3"/>
    <dgm:cxn modelId="{95EBFFF5-8A16-41B3-8E16-932393E0C1B5}" type="presParOf" srcId="{4968ADE2-AE23-492A-9A77-242B063F52B7}" destId="{17648352-296D-469E-9F4D-970617C198E2}" srcOrd="0" destOrd="0" presId="urn:microsoft.com/office/officeart/2005/8/layout/hierarchy3"/>
    <dgm:cxn modelId="{ED18C65D-B818-4EE6-A02C-EBA45DB9B563}" type="presParOf" srcId="{4968ADE2-AE23-492A-9A77-242B063F52B7}" destId="{0F9F652F-B8F0-4BE8-BEB2-865CE078303B}" srcOrd="1" destOrd="0" presId="urn:microsoft.com/office/officeart/2005/8/layout/hierarchy3"/>
    <dgm:cxn modelId="{5E004054-7E32-4A8F-8ADD-B5129568876A}" type="presParOf" srcId="{2ED344AD-819E-453F-BC76-4B2AC83ADA76}" destId="{9EACD39C-26B2-4EAD-BDD7-820015E7D8B0}" srcOrd="1" destOrd="0" presId="urn:microsoft.com/office/officeart/2005/8/layout/hierarchy3"/>
    <dgm:cxn modelId="{F06056C0-4C73-4642-B001-114F0C3C3219}" type="presParOf" srcId="{9EACD39C-26B2-4EAD-BDD7-820015E7D8B0}" destId="{157B0491-2DD8-40F5-A042-C457FA70E940}" srcOrd="0" destOrd="0" presId="urn:microsoft.com/office/officeart/2005/8/layout/hierarchy3"/>
    <dgm:cxn modelId="{2DF7E897-3432-44FA-B457-666DBDFA8A26}" type="presParOf" srcId="{157B0491-2DD8-40F5-A042-C457FA70E940}" destId="{D899FC54-05DA-4FD9-983D-755C139BAC05}" srcOrd="0" destOrd="0" presId="urn:microsoft.com/office/officeart/2005/8/layout/hierarchy3"/>
    <dgm:cxn modelId="{497D2B65-51E0-479C-8273-A3B9CA4F5535}" type="presParOf" srcId="{157B0491-2DD8-40F5-A042-C457FA70E940}" destId="{37E76B78-BA13-421D-9A1E-3330F740FABF}" srcOrd="1" destOrd="0" presId="urn:microsoft.com/office/officeart/2005/8/layout/hierarchy3"/>
    <dgm:cxn modelId="{5B369CF9-E362-4084-9655-11C24EC5D32D}" type="presParOf" srcId="{9EACD39C-26B2-4EAD-BDD7-820015E7D8B0}" destId="{D6E22C8A-2209-41D4-A7B0-06364A2DC7F9}" srcOrd="1" destOrd="0" presId="urn:microsoft.com/office/officeart/2005/8/layout/hierarchy3"/>
    <dgm:cxn modelId="{1EF3839C-849B-40FA-BC66-43546BCE24B1}" type="presParOf" srcId="{D6E22C8A-2209-41D4-A7B0-06364A2DC7F9}" destId="{44B837EF-B458-4833-B520-3BEC573DD139}" srcOrd="0" destOrd="0" presId="urn:microsoft.com/office/officeart/2005/8/layout/hierarchy3"/>
    <dgm:cxn modelId="{E9A99049-07CD-47DE-8E0F-A0C1CBBF7B5D}" type="presParOf" srcId="{D6E22C8A-2209-41D4-A7B0-06364A2DC7F9}" destId="{4DC04D0A-02E1-4EFD-93B6-CB3ED8FE0038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0B88462-4253-4F5F-9AC2-4E752EC73395}" type="doc">
      <dgm:prSet loTypeId="urn:microsoft.com/office/officeart/2005/8/layout/hierarchy3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pt-PT"/>
        </a:p>
      </dgm:t>
    </dgm:pt>
    <dgm:pt modelId="{2EB4A758-997C-4F1D-8008-A65D55473B1D}">
      <dgm:prSet phldrT="[Texto]" custT="1"/>
      <dgm:spPr/>
      <dgm:t>
        <a:bodyPr/>
        <a:lstStyle/>
        <a:p>
          <a:r>
            <a:rPr lang="pt-PT" sz="3600" dirty="0"/>
            <a:t>O BATISMO NÃO É…</a:t>
          </a:r>
        </a:p>
      </dgm:t>
    </dgm:pt>
    <dgm:pt modelId="{1B23C66A-28C2-42A0-9871-F632903A57C2}" type="parTrans" cxnId="{94149E18-2AF0-4410-BF83-052D635A4D49}">
      <dgm:prSet/>
      <dgm:spPr/>
      <dgm:t>
        <a:bodyPr/>
        <a:lstStyle/>
        <a:p>
          <a:endParaRPr lang="pt-PT"/>
        </a:p>
      </dgm:t>
    </dgm:pt>
    <dgm:pt modelId="{5DA093F6-83B9-4718-97E7-F5C3407B537A}" type="sibTrans" cxnId="{94149E18-2AF0-4410-BF83-052D635A4D49}">
      <dgm:prSet/>
      <dgm:spPr/>
      <dgm:t>
        <a:bodyPr/>
        <a:lstStyle/>
        <a:p>
          <a:endParaRPr lang="pt-PT"/>
        </a:p>
      </dgm:t>
    </dgm:pt>
    <dgm:pt modelId="{8EB29897-82F4-4423-831E-893CDFA99AB0}">
      <dgm:prSet phldrT="[Texto]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pt-PT" dirty="0"/>
            <a:t>Um ato isolado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pt-PT" dirty="0"/>
            <a:t>ou individual: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pt-PT" dirty="0"/>
            <a:t>ninguém se batiza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pt-PT" dirty="0"/>
            <a:t>a si mesmo.  </a:t>
          </a:r>
        </a:p>
      </dgm:t>
    </dgm:pt>
    <dgm:pt modelId="{A1254690-286F-4E7A-9646-7291122B7C38}" type="parTrans" cxnId="{A70E8318-A38F-4921-A6F1-0CDC1DBE49FF}">
      <dgm:prSet/>
      <dgm:spPr/>
      <dgm:t>
        <a:bodyPr/>
        <a:lstStyle/>
        <a:p>
          <a:endParaRPr lang="pt-PT"/>
        </a:p>
      </dgm:t>
    </dgm:pt>
    <dgm:pt modelId="{403EE2F9-9393-4737-8D80-2B354A25907A}" type="sibTrans" cxnId="{A70E8318-A38F-4921-A6F1-0CDC1DBE49FF}">
      <dgm:prSet/>
      <dgm:spPr/>
      <dgm:t>
        <a:bodyPr/>
        <a:lstStyle/>
        <a:p>
          <a:endParaRPr lang="pt-PT"/>
        </a:p>
      </dgm:t>
    </dgm:pt>
    <dgm:pt modelId="{00D10B7F-FC2B-4262-91D3-3FF7036C46CB}">
      <dgm:prSet phldrT="[Texto]" custT="1"/>
      <dgm:spPr/>
      <dgm:t>
        <a:bodyPr/>
        <a:lstStyle/>
        <a:p>
          <a:r>
            <a:rPr lang="pt-PT" sz="3600" dirty="0"/>
            <a:t>O BATISMO É…</a:t>
          </a:r>
        </a:p>
      </dgm:t>
    </dgm:pt>
    <dgm:pt modelId="{1B505625-66C9-4564-A902-BA69F6AA2E78}" type="parTrans" cxnId="{6E87114D-A7A0-49B6-86CC-0C1D811B86EF}">
      <dgm:prSet/>
      <dgm:spPr/>
      <dgm:t>
        <a:bodyPr/>
        <a:lstStyle/>
        <a:p>
          <a:endParaRPr lang="pt-PT"/>
        </a:p>
      </dgm:t>
    </dgm:pt>
    <dgm:pt modelId="{413DDF61-D8BA-40BF-8773-2D59ACA2075E}" type="sibTrans" cxnId="{6E87114D-A7A0-49B6-86CC-0C1D811B86EF}">
      <dgm:prSet/>
      <dgm:spPr/>
      <dgm:t>
        <a:bodyPr/>
        <a:lstStyle/>
        <a:p>
          <a:endParaRPr lang="pt-PT"/>
        </a:p>
      </dgm:t>
    </dgm:pt>
    <dgm:pt modelId="{23EA4920-91CA-4592-9D44-35361F348103}">
      <dgm:prSet phldrT="[Texto]"/>
      <dgm:spPr/>
      <dgm:t>
        <a:bodyPr/>
        <a:lstStyle/>
        <a:p>
          <a:pPr>
            <a:spcAft>
              <a:spcPts val="0"/>
            </a:spcAft>
          </a:pPr>
          <a:r>
            <a:rPr lang="pt-PT" b="0" dirty="0"/>
            <a:t>um dom e</a:t>
          </a:r>
          <a:r>
            <a:rPr lang="pt-PT" dirty="0"/>
            <a:t> iniciativa de Deus Pai, que primeiro me ama, uma participação na Páscoa de Jesus Cristo que me salva, e uma graça do Espírito Santo que faz de mim seu </a:t>
          </a:r>
        </a:p>
        <a:p>
          <a:pPr>
            <a:spcAft>
              <a:spcPts val="0"/>
            </a:spcAft>
          </a:pPr>
          <a:r>
            <a:rPr lang="pt-PT" dirty="0"/>
            <a:t>“templo santo”. </a:t>
          </a:r>
        </a:p>
      </dgm:t>
    </dgm:pt>
    <dgm:pt modelId="{1D77CADC-596B-43C8-9803-3C3681822BC4}" type="sibTrans" cxnId="{C78E7B49-8D78-40AD-B40D-679BE4C174AE}">
      <dgm:prSet/>
      <dgm:spPr/>
      <dgm:t>
        <a:bodyPr/>
        <a:lstStyle/>
        <a:p>
          <a:endParaRPr lang="pt-PT"/>
        </a:p>
      </dgm:t>
    </dgm:pt>
    <dgm:pt modelId="{12CB9021-2BEA-4858-94D8-E8B6077210B0}" type="parTrans" cxnId="{C78E7B49-8D78-40AD-B40D-679BE4C174AE}">
      <dgm:prSet/>
      <dgm:spPr/>
      <dgm:t>
        <a:bodyPr/>
        <a:lstStyle/>
        <a:p>
          <a:endParaRPr lang="pt-PT"/>
        </a:p>
      </dgm:t>
    </dgm:pt>
    <dgm:pt modelId="{423B2B93-9129-433B-83EF-7B3E90086947}" type="pres">
      <dgm:prSet presAssocID="{D0B88462-4253-4F5F-9AC2-4E752EC7339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378D302-D9F3-4E42-9997-1E691043A19F}" type="pres">
      <dgm:prSet presAssocID="{2EB4A758-997C-4F1D-8008-A65D55473B1D}" presName="root" presStyleCnt="0"/>
      <dgm:spPr/>
    </dgm:pt>
    <dgm:pt modelId="{8DAD37B0-95DB-49DC-8EEF-DDFA33EC421B}" type="pres">
      <dgm:prSet presAssocID="{2EB4A758-997C-4F1D-8008-A65D55473B1D}" presName="rootComposite" presStyleCnt="0"/>
      <dgm:spPr/>
    </dgm:pt>
    <dgm:pt modelId="{01EE9F11-6259-4AA8-BF5B-4784ABCA37DC}" type="pres">
      <dgm:prSet presAssocID="{2EB4A758-997C-4F1D-8008-A65D55473B1D}" presName="rootText" presStyleLbl="node1" presStyleIdx="0" presStyleCnt="2"/>
      <dgm:spPr/>
    </dgm:pt>
    <dgm:pt modelId="{597798BE-093A-4ECB-9224-6F07FF4FF9C6}" type="pres">
      <dgm:prSet presAssocID="{2EB4A758-997C-4F1D-8008-A65D55473B1D}" presName="rootConnector" presStyleLbl="node1" presStyleIdx="0" presStyleCnt="2"/>
      <dgm:spPr/>
    </dgm:pt>
    <dgm:pt modelId="{A59FDA86-16C1-4269-8C76-010C3CD98100}" type="pres">
      <dgm:prSet presAssocID="{2EB4A758-997C-4F1D-8008-A65D55473B1D}" presName="childShape" presStyleCnt="0"/>
      <dgm:spPr/>
    </dgm:pt>
    <dgm:pt modelId="{90F143E0-949F-4EE2-9347-32BCCF4FA945}" type="pres">
      <dgm:prSet presAssocID="{A1254690-286F-4E7A-9646-7291122B7C38}" presName="Name13" presStyleLbl="parChTrans1D2" presStyleIdx="0" presStyleCnt="2"/>
      <dgm:spPr/>
    </dgm:pt>
    <dgm:pt modelId="{E5A88AF8-D146-4504-9012-ACE8A5EE7AB5}" type="pres">
      <dgm:prSet presAssocID="{8EB29897-82F4-4423-831E-893CDFA99AB0}" presName="childText" presStyleLbl="bgAcc1" presStyleIdx="0" presStyleCnt="2">
        <dgm:presLayoutVars>
          <dgm:bulletEnabled val="1"/>
        </dgm:presLayoutVars>
      </dgm:prSet>
      <dgm:spPr/>
    </dgm:pt>
    <dgm:pt modelId="{0F6442DB-95AA-441C-8F20-FF2E881510D4}" type="pres">
      <dgm:prSet presAssocID="{00D10B7F-FC2B-4262-91D3-3FF7036C46CB}" presName="root" presStyleCnt="0"/>
      <dgm:spPr/>
    </dgm:pt>
    <dgm:pt modelId="{441A7B25-5CEA-4176-A863-FD43BF0B774A}" type="pres">
      <dgm:prSet presAssocID="{00D10B7F-FC2B-4262-91D3-3FF7036C46CB}" presName="rootComposite" presStyleCnt="0"/>
      <dgm:spPr/>
    </dgm:pt>
    <dgm:pt modelId="{20CA50E0-6A07-4A26-875D-8C1AEDA51C3F}" type="pres">
      <dgm:prSet presAssocID="{00D10B7F-FC2B-4262-91D3-3FF7036C46CB}" presName="rootText" presStyleLbl="node1" presStyleIdx="1" presStyleCnt="2"/>
      <dgm:spPr/>
    </dgm:pt>
    <dgm:pt modelId="{EF735C72-5A7B-4875-A705-0D1B3998CE21}" type="pres">
      <dgm:prSet presAssocID="{00D10B7F-FC2B-4262-91D3-3FF7036C46CB}" presName="rootConnector" presStyleLbl="node1" presStyleIdx="1" presStyleCnt="2"/>
      <dgm:spPr/>
    </dgm:pt>
    <dgm:pt modelId="{95514BED-B5A0-4F4D-A9FF-973DE4BC9C95}" type="pres">
      <dgm:prSet presAssocID="{00D10B7F-FC2B-4262-91D3-3FF7036C46CB}" presName="childShape" presStyleCnt="0"/>
      <dgm:spPr/>
    </dgm:pt>
    <dgm:pt modelId="{4D224138-C5C5-4173-9402-114BC6AD9979}" type="pres">
      <dgm:prSet presAssocID="{12CB9021-2BEA-4858-94D8-E8B6077210B0}" presName="Name13" presStyleLbl="parChTrans1D2" presStyleIdx="1" presStyleCnt="2"/>
      <dgm:spPr/>
    </dgm:pt>
    <dgm:pt modelId="{7859BEF6-6EB4-4F70-BB66-30420000FA59}" type="pres">
      <dgm:prSet presAssocID="{23EA4920-91CA-4592-9D44-35361F348103}" presName="childText" presStyleLbl="bgAcc1" presStyleIdx="1" presStyleCnt="2">
        <dgm:presLayoutVars>
          <dgm:bulletEnabled val="1"/>
        </dgm:presLayoutVars>
      </dgm:prSet>
      <dgm:spPr/>
    </dgm:pt>
  </dgm:ptLst>
  <dgm:cxnLst>
    <dgm:cxn modelId="{A70E8318-A38F-4921-A6F1-0CDC1DBE49FF}" srcId="{2EB4A758-997C-4F1D-8008-A65D55473B1D}" destId="{8EB29897-82F4-4423-831E-893CDFA99AB0}" srcOrd="0" destOrd="0" parTransId="{A1254690-286F-4E7A-9646-7291122B7C38}" sibTransId="{403EE2F9-9393-4737-8D80-2B354A25907A}"/>
    <dgm:cxn modelId="{94149E18-2AF0-4410-BF83-052D635A4D49}" srcId="{D0B88462-4253-4F5F-9AC2-4E752EC73395}" destId="{2EB4A758-997C-4F1D-8008-A65D55473B1D}" srcOrd="0" destOrd="0" parTransId="{1B23C66A-28C2-42A0-9871-F632903A57C2}" sibTransId="{5DA093F6-83B9-4718-97E7-F5C3407B537A}"/>
    <dgm:cxn modelId="{A8CDCC19-8FBB-488F-9363-71257D04BC04}" type="presOf" srcId="{A1254690-286F-4E7A-9646-7291122B7C38}" destId="{90F143E0-949F-4EE2-9347-32BCCF4FA945}" srcOrd="0" destOrd="0" presId="urn:microsoft.com/office/officeart/2005/8/layout/hierarchy3"/>
    <dgm:cxn modelId="{6A3D6634-74DF-4E8C-AD63-CB6A69C9FFD2}" type="presOf" srcId="{2EB4A758-997C-4F1D-8008-A65D55473B1D}" destId="{01EE9F11-6259-4AA8-BF5B-4784ABCA37DC}" srcOrd="0" destOrd="0" presId="urn:microsoft.com/office/officeart/2005/8/layout/hierarchy3"/>
    <dgm:cxn modelId="{C78E7B49-8D78-40AD-B40D-679BE4C174AE}" srcId="{00D10B7F-FC2B-4262-91D3-3FF7036C46CB}" destId="{23EA4920-91CA-4592-9D44-35361F348103}" srcOrd="0" destOrd="0" parTransId="{12CB9021-2BEA-4858-94D8-E8B6077210B0}" sibTransId="{1D77CADC-596B-43C8-9803-3C3681822BC4}"/>
    <dgm:cxn modelId="{6E87114D-A7A0-49B6-86CC-0C1D811B86EF}" srcId="{D0B88462-4253-4F5F-9AC2-4E752EC73395}" destId="{00D10B7F-FC2B-4262-91D3-3FF7036C46CB}" srcOrd="1" destOrd="0" parTransId="{1B505625-66C9-4564-A902-BA69F6AA2E78}" sibTransId="{413DDF61-D8BA-40BF-8773-2D59ACA2075E}"/>
    <dgm:cxn modelId="{BDE54C80-4C95-47A4-A91A-F8C7B3422164}" type="presOf" srcId="{23EA4920-91CA-4592-9D44-35361F348103}" destId="{7859BEF6-6EB4-4F70-BB66-30420000FA59}" srcOrd="0" destOrd="0" presId="urn:microsoft.com/office/officeart/2005/8/layout/hierarchy3"/>
    <dgm:cxn modelId="{DBAF7C98-CD9B-460E-B38A-6B2A15FA9742}" type="presOf" srcId="{00D10B7F-FC2B-4262-91D3-3FF7036C46CB}" destId="{EF735C72-5A7B-4875-A705-0D1B3998CE21}" srcOrd="1" destOrd="0" presId="urn:microsoft.com/office/officeart/2005/8/layout/hierarchy3"/>
    <dgm:cxn modelId="{264F35A7-020A-45F2-8B9F-C6E53D3D47A5}" type="presOf" srcId="{2EB4A758-997C-4F1D-8008-A65D55473B1D}" destId="{597798BE-093A-4ECB-9224-6F07FF4FF9C6}" srcOrd="1" destOrd="0" presId="urn:microsoft.com/office/officeart/2005/8/layout/hierarchy3"/>
    <dgm:cxn modelId="{A1E88BCB-F247-45D2-BF7B-67ED3F2C7498}" type="presOf" srcId="{8EB29897-82F4-4423-831E-893CDFA99AB0}" destId="{E5A88AF8-D146-4504-9012-ACE8A5EE7AB5}" srcOrd="0" destOrd="0" presId="urn:microsoft.com/office/officeart/2005/8/layout/hierarchy3"/>
    <dgm:cxn modelId="{B90B39D0-4B5E-4389-A017-2AD433140B13}" type="presOf" srcId="{00D10B7F-FC2B-4262-91D3-3FF7036C46CB}" destId="{20CA50E0-6A07-4A26-875D-8C1AEDA51C3F}" srcOrd="0" destOrd="0" presId="urn:microsoft.com/office/officeart/2005/8/layout/hierarchy3"/>
    <dgm:cxn modelId="{46FBACD2-2B6C-42C5-8820-26B1AD6A7B74}" type="presOf" srcId="{D0B88462-4253-4F5F-9AC2-4E752EC73395}" destId="{423B2B93-9129-433B-83EF-7B3E90086947}" srcOrd="0" destOrd="0" presId="urn:microsoft.com/office/officeart/2005/8/layout/hierarchy3"/>
    <dgm:cxn modelId="{D7B22ED3-9772-4845-A7BA-5475DC18DD05}" type="presOf" srcId="{12CB9021-2BEA-4858-94D8-E8B6077210B0}" destId="{4D224138-C5C5-4173-9402-114BC6AD9979}" srcOrd="0" destOrd="0" presId="urn:microsoft.com/office/officeart/2005/8/layout/hierarchy3"/>
    <dgm:cxn modelId="{66C9D836-63CD-43AD-83DE-204B68758692}" type="presParOf" srcId="{423B2B93-9129-433B-83EF-7B3E90086947}" destId="{7378D302-D9F3-4E42-9997-1E691043A19F}" srcOrd="0" destOrd="0" presId="urn:microsoft.com/office/officeart/2005/8/layout/hierarchy3"/>
    <dgm:cxn modelId="{9ACCBC24-292E-40B2-9E55-C3A7A308696B}" type="presParOf" srcId="{7378D302-D9F3-4E42-9997-1E691043A19F}" destId="{8DAD37B0-95DB-49DC-8EEF-DDFA33EC421B}" srcOrd="0" destOrd="0" presId="urn:microsoft.com/office/officeart/2005/8/layout/hierarchy3"/>
    <dgm:cxn modelId="{80D905D3-A368-4DA5-97A0-0DBD6794BAEF}" type="presParOf" srcId="{8DAD37B0-95DB-49DC-8EEF-DDFA33EC421B}" destId="{01EE9F11-6259-4AA8-BF5B-4784ABCA37DC}" srcOrd="0" destOrd="0" presId="urn:microsoft.com/office/officeart/2005/8/layout/hierarchy3"/>
    <dgm:cxn modelId="{9393EBA5-256A-45F7-BB34-EB405D52B440}" type="presParOf" srcId="{8DAD37B0-95DB-49DC-8EEF-DDFA33EC421B}" destId="{597798BE-093A-4ECB-9224-6F07FF4FF9C6}" srcOrd="1" destOrd="0" presId="urn:microsoft.com/office/officeart/2005/8/layout/hierarchy3"/>
    <dgm:cxn modelId="{92639A10-D81A-4881-B502-DFCA57199A2F}" type="presParOf" srcId="{7378D302-D9F3-4E42-9997-1E691043A19F}" destId="{A59FDA86-16C1-4269-8C76-010C3CD98100}" srcOrd="1" destOrd="0" presId="urn:microsoft.com/office/officeart/2005/8/layout/hierarchy3"/>
    <dgm:cxn modelId="{414E6CB1-4593-4D06-964F-BCE139C9E151}" type="presParOf" srcId="{A59FDA86-16C1-4269-8C76-010C3CD98100}" destId="{90F143E0-949F-4EE2-9347-32BCCF4FA945}" srcOrd="0" destOrd="0" presId="urn:microsoft.com/office/officeart/2005/8/layout/hierarchy3"/>
    <dgm:cxn modelId="{84FE9B91-F87E-4375-9E39-2D6CAF342809}" type="presParOf" srcId="{A59FDA86-16C1-4269-8C76-010C3CD98100}" destId="{E5A88AF8-D146-4504-9012-ACE8A5EE7AB5}" srcOrd="1" destOrd="0" presId="urn:microsoft.com/office/officeart/2005/8/layout/hierarchy3"/>
    <dgm:cxn modelId="{8CBB44A7-D1B2-4E1F-BBFA-8537EF981166}" type="presParOf" srcId="{423B2B93-9129-433B-83EF-7B3E90086947}" destId="{0F6442DB-95AA-441C-8F20-FF2E881510D4}" srcOrd="1" destOrd="0" presId="urn:microsoft.com/office/officeart/2005/8/layout/hierarchy3"/>
    <dgm:cxn modelId="{B0D356BB-88A4-499E-BAD9-BDDDD17BF827}" type="presParOf" srcId="{0F6442DB-95AA-441C-8F20-FF2E881510D4}" destId="{441A7B25-5CEA-4176-A863-FD43BF0B774A}" srcOrd="0" destOrd="0" presId="urn:microsoft.com/office/officeart/2005/8/layout/hierarchy3"/>
    <dgm:cxn modelId="{3DE29351-E833-4B48-B698-B4BDA75E0F51}" type="presParOf" srcId="{441A7B25-5CEA-4176-A863-FD43BF0B774A}" destId="{20CA50E0-6A07-4A26-875D-8C1AEDA51C3F}" srcOrd="0" destOrd="0" presId="urn:microsoft.com/office/officeart/2005/8/layout/hierarchy3"/>
    <dgm:cxn modelId="{7DB4750A-5AB5-4DF7-8BA8-A64369ECE5E0}" type="presParOf" srcId="{441A7B25-5CEA-4176-A863-FD43BF0B774A}" destId="{EF735C72-5A7B-4875-A705-0D1B3998CE21}" srcOrd="1" destOrd="0" presId="urn:microsoft.com/office/officeart/2005/8/layout/hierarchy3"/>
    <dgm:cxn modelId="{1BD66640-4ED6-4A77-89DD-95D4E17A7C85}" type="presParOf" srcId="{0F6442DB-95AA-441C-8F20-FF2E881510D4}" destId="{95514BED-B5A0-4F4D-A9FF-973DE4BC9C95}" srcOrd="1" destOrd="0" presId="urn:microsoft.com/office/officeart/2005/8/layout/hierarchy3"/>
    <dgm:cxn modelId="{A515A555-A2F5-4158-A05A-C5A00E9971FD}" type="presParOf" srcId="{95514BED-B5A0-4F4D-A9FF-973DE4BC9C95}" destId="{4D224138-C5C5-4173-9402-114BC6AD9979}" srcOrd="0" destOrd="0" presId="urn:microsoft.com/office/officeart/2005/8/layout/hierarchy3"/>
    <dgm:cxn modelId="{BAA212C9-F3D3-4B79-9401-4E4A4D66ED35}" type="presParOf" srcId="{95514BED-B5A0-4F4D-A9FF-973DE4BC9C95}" destId="{7859BEF6-6EB4-4F70-BB66-30420000FA59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0B88462-4253-4F5F-9AC2-4E752EC73395}" type="doc">
      <dgm:prSet loTypeId="urn:microsoft.com/office/officeart/2005/8/layout/hierarchy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t-PT"/>
        </a:p>
      </dgm:t>
    </dgm:pt>
    <dgm:pt modelId="{2EB4A758-997C-4F1D-8008-A65D55473B1D}">
      <dgm:prSet phldrT="[Texto]" custT="1"/>
      <dgm:spPr/>
      <dgm:t>
        <a:bodyPr/>
        <a:lstStyle/>
        <a:p>
          <a:r>
            <a:rPr lang="pt-PT" sz="3600" dirty="0"/>
            <a:t>O BATISMO NÃO É…</a:t>
          </a:r>
        </a:p>
      </dgm:t>
    </dgm:pt>
    <dgm:pt modelId="{1B23C66A-28C2-42A0-9871-F632903A57C2}" type="parTrans" cxnId="{94149E18-2AF0-4410-BF83-052D635A4D49}">
      <dgm:prSet/>
      <dgm:spPr/>
      <dgm:t>
        <a:bodyPr/>
        <a:lstStyle/>
        <a:p>
          <a:endParaRPr lang="pt-PT"/>
        </a:p>
      </dgm:t>
    </dgm:pt>
    <dgm:pt modelId="{5DA093F6-83B9-4718-97E7-F5C3407B537A}" type="sibTrans" cxnId="{94149E18-2AF0-4410-BF83-052D635A4D49}">
      <dgm:prSet/>
      <dgm:spPr/>
      <dgm:t>
        <a:bodyPr/>
        <a:lstStyle/>
        <a:p>
          <a:endParaRPr lang="pt-PT"/>
        </a:p>
      </dgm:t>
    </dgm:pt>
    <dgm:pt modelId="{8EB29897-82F4-4423-831E-893CDFA99AB0}">
      <dgm:prSet phldrT="[Texto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pt-PT" sz="2400" b="0" dirty="0"/>
            <a:t>“águas passadas”.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pt-PT" sz="2400" dirty="0"/>
            <a:t>Não “fui batizado”.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pt-PT" sz="2400" dirty="0"/>
            <a:t>Sou batizado. </a:t>
          </a:r>
        </a:p>
      </dgm:t>
    </dgm:pt>
    <dgm:pt modelId="{A1254690-286F-4E7A-9646-7291122B7C38}" type="parTrans" cxnId="{A70E8318-A38F-4921-A6F1-0CDC1DBE49FF}">
      <dgm:prSet/>
      <dgm:spPr/>
      <dgm:t>
        <a:bodyPr/>
        <a:lstStyle/>
        <a:p>
          <a:endParaRPr lang="pt-PT"/>
        </a:p>
      </dgm:t>
    </dgm:pt>
    <dgm:pt modelId="{403EE2F9-9393-4737-8D80-2B354A25907A}" type="sibTrans" cxnId="{A70E8318-A38F-4921-A6F1-0CDC1DBE49FF}">
      <dgm:prSet/>
      <dgm:spPr/>
      <dgm:t>
        <a:bodyPr/>
        <a:lstStyle/>
        <a:p>
          <a:endParaRPr lang="pt-PT"/>
        </a:p>
      </dgm:t>
    </dgm:pt>
    <dgm:pt modelId="{00D10B7F-FC2B-4262-91D3-3FF7036C46CB}">
      <dgm:prSet phldrT="[Texto]" custT="1"/>
      <dgm:spPr/>
      <dgm:t>
        <a:bodyPr/>
        <a:lstStyle/>
        <a:p>
          <a:r>
            <a:rPr lang="pt-PT" sz="3600" dirty="0"/>
            <a:t>O BATISMO É…</a:t>
          </a:r>
        </a:p>
      </dgm:t>
    </dgm:pt>
    <dgm:pt modelId="{1B505625-66C9-4564-A902-BA69F6AA2E78}" type="parTrans" cxnId="{6E87114D-A7A0-49B6-86CC-0C1D811B86EF}">
      <dgm:prSet/>
      <dgm:spPr/>
      <dgm:t>
        <a:bodyPr/>
        <a:lstStyle/>
        <a:p>
          <a:endParaRPr lang="pt-PT"/>
        </a:p>
      </dgm:t>
    </dgm:pt>
    <dgm:pt modelId="{413DDF61-D8BA-40BF-8773-2D59ACA2075E}" type="sibTrans" cxnId="{6E87114D-A7A0-49B6-86CC-0C1D811B86EF}">
      <dgm:prSet/>
      <dgm:spPr/>
      <dgm:t>
        <a:bodyPr/>
        <a:lstStyle/>
        <a:p>
          <a:endParaRPr lang="pt-PT"/>
        </a:p>
      </dgm:t>
    </dgm:pt>
    <dgm:pt modelId="{23EA4920-91CA-4592-9D44-35361F348103}">
      <dgm:prSet phldrT="[Texto]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  <a:buFont typeface="+mj-lt"/>
            <a:buAutoNum type="alphaLcParenR"/>
          </a:pPr>
          <a:r>
            <a:rPr lang="pt-PT" b="0" dirty="0"/>
            <a:t>uma marca indelével, inapagável. </a:t>
          </a:r>
          <a:r>
            <a:rPr lang="pt-PT" dirty="0"/>
            <a:t>Deus nunca desiste de nós, mesmo que tenhamos a liberdade de O negar ou esquecer. </a:t>
          </a:r>
        </a:p>
      </dgm:t>
    </dgm:pt>
    <dgm:pt modelId="{1D77CADC-596B-43C8-9803-3C3681822BC4}" type="sibTrans" cxnId="{C78E7B49-8D78-40AD-B40D-679BE4C174AE}">
      <dgm:prSet/>
      <dgm:spPr/>
      <dgm:t>
        <a:bodyPr/>
        <a:lstStyle/>
        <a:p>
          <a:endParaRPr lang="pt-PT"/>
        </a:p>
      </dgm:t>
    </dgm:pt>
    <dgm:pt modelId="{12CB9021-2BEA-4858-94D8-E8B6077210B0}" type="parTrans" cxnId="{C78E7B49-8D78-40AD-B40D-679BE4C174AE}">
      <dgm:prSet/>
      <dgm:spPr/>
      <dgm:t>
        <a:bodyPr/>
        <a:lstStyle/>
        <a:p>
          <a:endParaRPr lang="pt-PT"/>
        </a:p>
      </dgm:t>
    </dgm:pt>
    <dgm:pt modelId="{3772F18B-E829-4963-8FFE-DF1B865249A2}" type="pres">
      <dgm:prSet presAssocID="{D0B88462-4253-4F5F-9AC2-4E752EC7339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42AC52A-E942-4926-B925-EC4EACEDFF3A}" type="pres">
      <dgm:prSet presAssocID="{2EB4A758-997C-4F1D-8008-A65D55473B1D}" presName="root" presStyleCnt="0"/>
      <dgm:spPr/>
    </dgm:pt>
    <dgm:pt modelId="{D1DEF03D-9D0D-4BA4-BA90-310C31888D7D}" type="pres">
      <dgm:prSet presAssocID="{2EB4A758-997C-4F1D-8008-A65D55473B1D}" presName="rootComposite" presStyleCnt="0"/>
      <dgm:spPr/>
    </dgm:pt>
    <dgm:pt modelId="{79C3A73A-5DD3-4A3F-87A6-43A9BDF996D6}" type="pres">
      <dgm:prSet presAssocID="{2EB4A758-997C-4F1D-8008-A65D55473B1D}" presName="rootText" presStyleLbl="node1" presStyleIdx="0" presStyleCnt="2"/>
      <dgm:spPr/>
    </dgm:pt>
    <dgm:pt modelId="{5DBEA72A-C4A8-4894-A378-9BA8DC9A0CA1}" type="pres">
      <dgm:prSet presAssocID="{2EB4A758-997C-4F1D-8008-A65D55473B1D}" presName="rootConnector" presStyleLbl="node1" presStyleIdx="0" presStyleCnt="2"/>
      <dgm:spPr/>
    </dgm:pt>
    <dgm:pt modelId="{0E0C1916-0FAB-49DA-AA6C-68453E59CBD8}" type="pres">
      <dgm:prSet presAssocID="{2EB4A758-997C-4F1D-8008-A65D55473B1D}" presName="childShape" presStyleCnt="0"/>
      <dgm:spPr/>
    </dgm:pt>
    <dgm:pt modelId="{F111E975-8259-4E5F-9C06-A9FD4FD5276D}" type="pres">
      <dgm:prSet presAssocID="{A1254690-286F-4E7A-9646-7291122B7C38}" presName="Name13" presStyleLbl="parChTrans1D2" presStyleIdx="0" presStyleCnt="2"/>
      <dgm:spPr/>
    </dgm:pt>
    <dgm:pt modelId="{07D17CBF-96EC-45CC-AA24-575D2C4FF354}" type="pres">
      <dgm:prSet presAssocID="{8EB29897-82F4-4423-831E-893CDFA99AB0}" presName="childText" presStyleLbl="bgAcc1" presStyleIdx="0" presStyleCnt="2">
        <dgm:presLayoutVars>
          <dgm:bulletEnabled val="1"/>
        </dgm:presLayoutVars>
      </dgm:prSet>
      <dgm:spPr/>
    </dgm:pt>
    <dgm:pt modelId="{6865FE4C-7E74-459C-B286-53EB9F938359}" type="pres">
      <dgm:prSet presAssocID="{00D10B7F-FC2B-4262-91D3-3FF7036C46CB}" presName="root" presStyleCnt="0"/>
      <dgm:spPr/>
    </dgm:pt>
    <dgm:pt modelId="{13AB8F8F-8D04-48B2-9F56-4EE44B70CBC6}" type="pres">
      <dgm:prSet presAssocID="{00D10B7F-FC2B-4262-91D3-3FF7036C46CB}" presName="rootComposite" presStyleCnt="0"/>
      <dgm:spPr/>
    </dgm:pt>
    <dgm:pt modelId="{081B2965-E4AC-453E-9A14-D8BA3D270ABA}" type="pres">
      <dgm:prSet presAssocID="{00D10B7F-FC2B-4262-91D3-3FF7036C46CB}" presName="rootText" presStyleLbl="node1" presStyleIdx="1" presStyleCnt="2" custLinFactNeighborX="181" custLinFactNeighborY="1124"/>
      <dgm:spPr/>
    </dgm:pt>
    <dgm:pt modelId="{F0999868-5722-4E23-8F8F-E0DE5FBC086A}" type="pres">
      <dgm:prSet presAssocID="{00D10B7F-FC2B-4262-91D3-3FF7036C46CB}" presName="rootConnector" presStyleLbl="node1" presStyleIdx="1" presStyleCnt="2"/>
      <dgm:spPr/>
    </dgm:pt>
    <dgm:pt modelId="{88A440AE-5156-4730-BF2A-B169EF32541A}" type="pres">
      <dgm:prSet presAssocID="{00D10B7F-FC2B-4262-91D3-3FF7036C46CB}" presName="childShape" presStyleCnt="0"/>
      <dgm:spPr/>
    </dgm:pt>
    <dgm:pt modelId="{AC78B7F1-8B7B-4363-A89B-99E99DBA44E8}" type="pres">
      <dgm:prSet presAssocID="{12CB9021-2BEA-4858-94D8-E8B6077210B0}" presName="Name13" presStyleLbl="parChTrans1D2" presStyleIdx="1" presStyleCnt="2"/>
      <dgm:spPr/>
    </dgm:pt>
    <dgm:pt modelId="{F1C85023-53F9-4939-A83C-03484E934410}" type="pres">
      <dgm:prSet presAssocID="{23EA4920-91CA-4592-9D44-35361F348103}" presName="childText" presStyleLbl="bgAcc1" presStyleIdx="1" presStyleCnt="2">
        <dgm:presLayoutVars>
          <dgm:bulletEnabled val="1"/>
        </dgm:presLayoutVars>
      </dgm:prSet>
      <dgm:spPr/>
    </dgm:pt>
  </dgm:ptLst>
  <dgm:cxnLst>
    <dgm:cxn modelId="{72FA6600-6CEA-41C2-876C-C2AF70C634C9}" type="presOf" srcId="{2EB4A758-997C-4F1D-8008-A65D55473B1D}" destId="{79C3A73A-5DD3-4A3F-87A6-43A9BDF996D6}" srcOrd="0" destOrd="0" presId="urn:microsoft.com/office/officeart/2005/8/layout/hierarchy3"/>
    <dgm:cxn modelId="{A70E8318-A38F-4921-A6F1-0CDC1DBE49FF}" srcId="{2EB4A758-997C-4F1D-8008-A65D55473B1D}" destId="{8EB29897-82F4-4423-831E-893CDFA99AB0}" srcOrd="0" destOrd="0" parTransId="{A1254690-286F-4E7A-9646-7291122B7C38}" sibTransId="{403EE2F9-9393-4737-8D80-2B354A25907A}"/>
    <dgm:cxn modelId="{94149E18-2AF0-4410-BF83-052D635A4D49}" srcId="{D0B88462-4253-4F5F-9AC2-4E752EC73395}" destId="{2EB4A758-997C-4F1D-8008-A65D55473B1D}" srcOrd="0" destOrd="0" parTransId="{1B23C66A-28C2-42A0-9871-F632903A57C2}" sibTransId="{5DA093F6-83B9-4718-97E7-F5C3407B537A}"/>
    <dgm:cxn modelId="{8692461B-3E1A-4103-9A26-C1AE2147233C}" type="presOf" srcId="{D0B88462-4253-4F5F-9AC2-4E752EC73395}" destId="{3772F18B-E829-4963-8FFE-DF1B865249A2}" srcOrd="0" destOrd="0" presId="urn:microsoft.com/office/officeart/2005/8/layout/hierarchy3"/>
    <dgm:cxn modelId="{A0C0E321-E8ED-4160-9D8C-3EB1818C5693}" type="presOf" srcId="{2EB4A758-997C-4F1D-8008-A65D55473B1D}" destId="{5DBEA72A-C4A8-4894-A378-9BA8DC9A0CA1}" srcOrd="1" destOrd="0" presId="urn:microsoft.com/office/officeart/2005/8/layout/hierarchy3"/>
    <dgm:cxn modelId="{92D39435-ECE6-4D97-896E-61702437A962}" type="presOf" srcId="{00D10B7F-FC2B-4262-91D3-3FF7036C46CB}" destId="{081B2965-E4AC-453E-9A14-D8BA3D270ABA}" srcOrd="0" destOrd="0" presId="urn:microsoft.com/office/officeart/2005/8/layout/hierarchy3"/>
    <dgm:cxn modelId="{C78E7B49-8D78-40AD-B40D-679BE4C174AE}" srcId="{00D10B7F-FC2B-4262-91D3-3FF7036C46CB}" destId="{23EA4920-91CA-4592-9D44-35361F348103}" srcOrd="0" destOrd="0" parTransId="{12CB9021-2BEA-4858-94D8-E8B6077210B0}" sibTransId="{1D77CADC-596B-43C8-9803-3C3681822BC4}"/>
    <dgm:cxn modelId="{6E87114D-A7A0-49B6-86CC-0C1D811B86EF}" srcId="{D0B88462-4253-4F5F-9AC2-4E752EC73395}" destId="{00D10B7F-FC2B-4262-91D3-3FF7036C46CB}" srcOrd="1" destOrd="0" parTransId="{1B505625-66C9-4564-A902-BA69F6AA2E78}" sibTransId="{413DDF61-D8BA-40BF-8773-2D59ACA2075E}"/>
    <dgm:cxn modelId="{5B9B3CAD-D9A9-4D5A-9411-A9B9ED7D088B}" type="presOf" srcId="{23EA4920-91CA-4592-9D44-35361F348103}" destId="{F1C85023-53F9-4939-A83C-03484E934410}" srcOrd="0" destOrd="0" presId="urn:microsoft.com/office/officeart/2005/8/layout/hierarchy3"/>
    <dgm:cxn modelId="{1E8A44B5-963E-4050-8AC7-1C9E708C6AE5}" type="presOf" srcId="{00D10B7F-FC2B-4262-91D3-3FF7036C46CB}" destId="{F0999868-5722-4E23-8F8F-E0DE5FBC086A}" srcOrd="1" destOrd="0" presId="urn:microsoft.com/office/officeart/2005/8/layout/hierarchy3"/>
    <dgm:cxn modelId="{FB5C55B5-5109-44AB-944C-FD40F3A88695}" type="presOf" srcId="{8EB29897-82F4-4423-831E-893CDFA99AB0}" destId="{07D17CBF-96EC-45CC-AA24-575D2C4FF354}" srcOrd="0" destOrd="0" presId="urn:microsoft.com/office/officeart/2005/8/layout/hierarchy3"/>
    <dgm:cxn modelId="{A577F4CD-11AE-47A3-8A6C-DBE1909FE347}" type="presOf" srcId="{A1254690-286F-4E7A-9646-7291122B7C38}" destId="{F111E975-8259-4E5F-9C06-A9FD4FD5276D}" srcOrd="0" destOrd="0" presId="urn:microsoft.com/office/officeart/2005/8/layout/hierarchy3"/>
    <dgm:cxn modelId="{68853DE1-A1C0-4269-B1D1-C7D246106CD0}" type="presOf" srcId="{12CB9021-2BEA-4858-94D8-E8B6077210B0}" destId="{AC78B7F1-8B7B-4363-A89B-99E99DBA44E8}" srcOrd="0" destOrd="0" presId="urn:microsoft.com/office/officeart/2005/8/layout/hierarchy3"/>
    <dgm:cxn modelId="{52268F3A-FA2D-4809-930A-AE6A9B6C2EC8}" type="presParOf" srcId="{3772F18B-E829-4963-8FFE-DF1B865249A2}" destId="{742AC52A-E942-4926-B925-EC4EACEDFF3A}" srcOrd="0" destOrd="0" presId="urn:microsoft.com/office/officeart/2005/8/layout/hierarchy3"/>
    <dgm:cxn modelId="{2F17F298-E643-468A-8A20-1FDF76BA52D5}" type="presParOf" srcId="{742AC52A-E942-4926-B925-EC4EACEDFF3A}" destId="{D1DEF03D-9D0D-4BA4-BA90-310C31888D7D}" srcOrd="0" destOrd="0" presId="urn:microsoft.com/office/officeart/2005/8/layout/hierarchy3"/>
    <dgm:cxn modelId="{06B60E3F-2692-47CD-97A2-A384B1F15896}" type="presParOf" srcId="{D1DEF03D-9D0D-4BA4-BA90-310C31888D7D}" destId="{79C3A73A-5DD3-4A3F-87A6-43A9BDF996D6}" srcOrd="0" destOrd="0" presId="urn:microsoft.com/office/officeart/2005/8/layout/hierarchy3"/>
    <dgm:cxn modelId="{71C69780-11E4-4CEB-A783-C460B66F4338}" type="presParOf" srcId="{D1DEF03D-9D0D-4BA4-BA90-310C31888D7D}" destId="{5DBEA72A-C4A8-4894-A378-9BA8DC9A0CA1}" srcOrd="1" destOrd="0" presId="urn:microsoft.com/office/officeart/2005/8/layout/hierarchy3"/>
    <dgm:cxn modelId="{B9DA7CF0-1A7C-4DE8-9B69-F0DAB0194E46}" type="presParOf" srcId="{742AC52A-E942-4926-B925-EC4EACEDFF3A}" destId="{0E0C1916-0FAB-49DA-AA6C-68453E59CBD8}" srcOrd="1" destOrd="0" presId="urn:microsoft.com/office/officeart/2005/8/layout/hierarchy3"/>
    <dgm:cxn modelId="{FBF2596D-1F85-4751-94DA-C93086073D8C}" type="presParOf" srcId="{0E0C1916-0FAB-49DA-AA6C-68453E59CBD8}" destId="{F111E975-8259-4E5F-9C06-A9FD4FD5276D}" srcOrd="0" destOrd="0" presId="urn:microsoft.com/office/officeart/2005/8/layout/hierarchy3"/>
    <dgm:cxn modelId="{4BC8403C-BC32-442F-9E07-A42AF25E0F4D}" type="presParOf" srcId="{0E0C1916-0FAB-49DA-AA6C-68453E59CBD8}" destId="{07D17CBF-96EC-45CC-AA24-575D2C4FF354}" srcOrd="1" destOrd="0" presId="urn:microsoft.com/office/officeart/2005/8/layout/hierarchy3"/>
    <dgm:cxn modelId="{8B5282E2-8790-47AE-8161-B6658540CA0C}" type="presParOf" srcId="{3772F18B-E829-4963-8FFE-DF1B865249A2}" destId="{6865FE4C-7E74-459C-B286-53EB9F938359}" srcOrd="1" destOrd="0" presId="urn:microsoft.com/office/officeart/2005/8/layout/hierarchy3"/>
    <dgm:cxn modelId="{88537CB8-8C8C-4515-AAE2-1CA97DCA66A2}" type="presParOf" srcId="{6865FE4C-7E74-459C-B286-53EB9F938359}" destId="{13AB8F8F-8D04-48B2-9F56-4EE44B70CBC6}" srcOrd="0" destOrd="0" presId="urn:microsoft.com/office/officeart/2005/8/layout/hierarchy3"/>
    <dgm:cxn modelId="{A5556019-418B-41AC-81DB-846E4932D7C9}" type="presParOf" srcId="{13AB8F8F-8D04-48B2-9F56-4EE44B70CBC6}" destId="{081B2965-E4AC-453E-9A14-D8BA3D270ABA}" srcOrd="0" destOrd="0" presId="urn:microsoft.com/office/officeart/2005/8/layout/hierarchy3"/>
    <dgm:cxn modelId="{7C7BDED6-5760-4FC3-9379-3F4375538383}" type="presParOf" srcId="{13AB8F8F-8D04-48B2-9F56-4EE44B70CBC6}" destId="{F0999868-5722-4E23-8F8F-E0DE5FBC086A}" srcOrd="1" destOrd="0" presId="urn:microsoft.com/office/officeart/2005/8/layout/hierarchy3"/>
    <dgm:cxn modelId="{B48637EE-1CFF-42B4-9905-66A6721737DE}" type="presParOf" srcId="{6865FE4C-7E74-459C-B286-53EB9F938359}" destId="{88A440AE-5156-4730-BF2A-B169EF32541A}" srcOrd="1" destOrd="0" presId="urn:microsoft.com/office/officeart/2005/8/layout/hierarchy3"/>
    <dgm:cxn modelId="{06954EBB-062A-489B-A6C4-654486E6115A}" type="presParOf" srcId="{88A440AE-5156-4730-BF2A-B169EF32541A}" destId="{AC78B7F1-8B7B-4363-A89B-99E99DBA44E8}" srcOrd="0" destOrd="0" presId="urn:microsoft.com/office/officeart/2005/8/layout/hierarchy3"/>
    <dgm:cxn modelId="{90904195-CEE2-44B0-A10D-DDE0D0779081}" type="presParOf" srcId="{88A440AE-5156-4730-BF2A-B169EF32541A}" destId="{F1C85023-53F9-4939-A83C-03484E934410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0B88462-4253-4F5F-9AC2-4E752EC73395}" type="doc">
      <dgm:prSet loTypeId="urn:microsoft.com/office/officeart/2005/8/layout/hierarchy3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pt-PT"/>
        </a:p>
      </dgm:t>
    </dgm:pt>
    <dgm:pt modelId="{2EB4A758-997C-4F1D-8008-A65D55473B1D}">
      <dgm:prSet phldrT="[Texto]" custT="1"/>
      <dgm:spPr/>
      <dgm:t>
        <a:bodyPr/>
        <a:lstStyle/>
        <a:p>
          <a:r>
            <a:rPr lang="pt-PT" sz="3600" dirty="0"/>
            <a:t>O BATISMO NÃO É…</a:t>
          </a:r>
        </a:p>
      </dgm:t>
    </dgm:pt>
    <dgm:pt modelId="{1B23C66A-28C2-42A0-9871-F632903A57C2}" type="parTrans" cxnId="{94149E18-2AF0-4410-BF83-052D635A4D49}">
      <dgm:prSet/>
      <dgm:spPr/>
      <dgm:t>
        <a:bodyPr/>
        <a:lstStyle/>
        <a:p>
          <a:endParaRPr lang="pt-PT"/>
        </a:p>
      </dgm:t>
    </dgm:pt>
    <dgm:pt modelId="{5DA093F6-83B9-4718-97E7-F5C3407B537A}" type="sibTrans" cxnId="{94149E18-2AF0-4410-BF83-052D635A4D49}">
      <dgm:prSet/>
      <dgm:spPr/>
      <dgm:t>
        <a:bodyPr/>
        <a:lstStyle/>
        <a:p>
          <a:endParaRPr lang="pt-PT"/>
        </a:p>
      </dgm:t>
    </dgm:pt>
    <dgm:pt modelId="{8EB29897-82F4-4423-831E-893CDFA99AB0}">
      <dgm:prSet phldrT="[Texto]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pt-PT" b="0" dirty="0"/>
            <a:t>o fim da minha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pt-PT" b="0" dirty="0"/>
            <a:t>vida cristã. </a:t>
          </a:r>
        </a:p>
      </dgm:t>
    </dgm:pt>
    <dgm:pt modelId="{A1254690-286F-4E7A-9646-7291122B7C38}" type="parTrans" cxnId="{A70E8318-A38F-4921-A6F1-0CDC1DBE49FF}">
      <dgm:prSet/>
      <dgm:spPr/>
      <dgm:t>
        <a:bodyPr/>
        <a:lstStyle/>
        <a:p>
          <a:endParaRPr lang="pt-PT"/>
        </a:p>
      </dgm:t>
    </dgm:pt>
    <dgm:pt modelId="{403EE2F9-9393-4737-8D80-2B354A25907A}" type="sibTrans" cxnId="{A70E8318-A38F-4921-A6F1-0CDC1DBE49FF}">
      <dgm:prSet/>
      <dgm:spPr/>
      <dgm:t>
        <a:bodyPr/>
        <a:lstStyle/>
        <a:p>
          <a:endParaRPr lang="pt-PT"/>
        </a:p>
      </dgm:t>
    </dgm:pt>
    <dgm:pt modelId="{00D10B7F-FC2B-4262-91D3-3FF7036C46CB}">
      <dgm:prSet phldrT="[Texto]" custT="1"/>
      <dgm:spPr/>
      <dgm:t>
        <a:bodyPr/>
        <a:lstStyle/>
        <a:p>
          <a:r>
            <a:rPr lang="pt-PT" sz="3600" dirty="0"/>
            <a:t>O BATISMO É…</a:t>
          </a:r>
        </a:p>
      </dgm:t>
    </dgm:pt>
    <dgm:pt modelId="{1B505625-66C9-4564-A902-BA69F6AA2E78}" type="parTrans" cxnId="{6E87114D-A7A0-49B6-86CC-0C1D811B86EF}">
      <dgm:prSet/>
      <dgm:spPr/>
      <dgm:t>
        <a:bodyPr/>
        <a:lstStyle/>
        <a:p>
          <a:endParaRPr lang="pt-PT"/>
        </a:p>
      </dgm:t>
    </dgm:pt>
    <dgm:pt modelId="{413DDF61-D8BA-40BF-8773-2D59ACA2075E}" type="sibTrans" cxnId="{6E87114D-A7A0-49B6-86CC-0C1D811B86EF}">
      <dgm:prSet/>
      <dgm:spPr/>
      <dgm:t>
        <a:bodyPr/>
        <a:lstStyle/>
        <a:p>
          <a:endParaRPr lang="pt-PT"/>
        </a:p>
      </dgm:t>
    </dgm:pt>
    <dgm:pt modelId="{23EA4920-91CA-4592-9D44-35361F348103}">
      <dgm:prSet phldrT="[Texto]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  <a:buFont typeface="+mj-lt"/>
            <a:buAutoNum type="alphaLcParenR"/>
          </a:pPr>
          <a:r>
            <a:rPr lang="pt-PT" b="1" dirty="0"/>
            <a:t> </a:t>
          </a:r>
          <a:r>
            <a:rPr lang="pt-PT" b="0" dirty="0"/>
            <a:t>o início de um caminho que dura a vida inteira </a:t>
          </a:r>
          <a:r>
            <a:rPr lang="pt-PT" dirty="0"/>
            <a:t>e culmina na minha morte e ressurreição em Cristo. </a:t>
          </a:r>
        </a:p>
      </dgm:t>
    </dgm:pt>
    <dgm:pt modelId="{1D77CADC-596B-43C8-9803-3C3681822BC4}" type="sibTrans" cxnId="{C78E7B49-8D78-40AD-B40D-679BE4C174AE}">
      <dgm:prSet/>
      <dgm:spPr/>
      <dgm:t>
        <a:bodyPr/>
        <a:lstStyle/>
        <a:p>
          <a:endParaRPr lang="pt-PT"/>
        </a:p>
      </dgm:t>
    </dgm:pt>
    <dgm:pt modelId="{12CB9021-2BEA-4858-94D8-E8B6077210B0}" type="parTrans" cxnId="{C78E7B49-8D78-40AD-B40D-679BE4C174AE}">
      <dgm:prSet/>
      <dgm:spPr/>
      <dgm:t>
        <a:bodyPr/>
        <a:lstStyle/>
        <a:p>
          <a:endParaRPr lang="pt-PT"/>
        </a:p>
      </dgm:t>
    </dgm:pt>
    <dgm:pt modelId="{06A7F927-920A-498D-85F4-D7F526EAC11A}" type="pres">
      <dgm:prSet presAssocID="{D0B88462-4253-4F5F-9AC2-4E752EC7339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C1A246B-CA98-4B34-8033-D854A5C5205B}" type="pres">
      <dgm:prSet presAssocID="{2EB4A758-997C-4F1D-8008-A65D55473B1D}" presName="root" presStyleCnt="0"/>
      <dgm:spPr/>
    </dgm:pt>
    <dgm:pt modelId="{C1990D8B-37F0-4C32-ACDD-2ED0EA30AB27}" type="pres">
      <dgm:prSet presAssocID="{2EB4A758-997C-4F1D-8008-A65D55473B1D}" presName="rootComposite" presStyleCnt="0"/>
      <dgm:spPr/>
    </dgm:pt>
    <dgm:pt modelId="{6A6320EA-04B7-423B-9994-7B55962EB88C}" type="pres">
      <dgm:prSet presAssocID="{2EB4A758-997C-4F1D-8008-A65D55473B1D}" presName="rootText" presStyleLbl="node1" presStyleIdx="0" presStyleCnt="2"/>
      <dgm:spPr/>
    </dgm:pt>
    <dgm:pt modelId="{D4893432-48A6-44D6-8AD6-143979243CD0}" type="pres">
      <dgm:prSet presAssocID="{2EB4A758-997C-4F1D-8008-A65D55473B1D}" presName="rootConnector" presStyleLbl="node1" presStyleIdx="0" presStyleCnt="2"/>
      <dgm:spPr/>
    </dgm:pt>
    <dgm:pt modelId="{8D82D003-F9FB-453E-97D7-6A7C40740242}" type="pres">
      <dgm:prSet presAssocID="{2EB4A758-997C-4F1D-8008-A65D55473B1D}" presName="childShape" presStyleCnt="0"/>
      <dgm:spPr/>
    </dgm:pt>
    <dgm:pt modelId="{70688351-CCA8-4728-B18A-5551A00AFA18}" type="pres">
      <dgm:prSet presAssocID="{A1254690-286F-4E7A-9646-7291122B7C38}" presName="Name13" presStyleLbl="parChTrans1D2" presStyleIdx="0" presStyleCnt="2"/>
      <dgm:spPr/>
    </dgm:pt>
    <dgm:pt modelId="{0E97EEB3-50B4-4493-9F59-8DCA63478DD6}" type="pres">
      <dgm:prSet presAssocID="{8EB29897-82F4-4423-831E-893CDFA99AB0}" presName="childText" presStyleLbl="bgAcc1" presStyleIdx="0" presStyleCnt="2">
        <dgm:presLayoutVars>
          <dgm:bulletEnabled val="1"/>
        </dgm:presLayoutVars>
      </dgm:prSet>
      <dgm:spPr/>
    </dgm:pt>
    <dgm:pt modelId="{F080A02F-D3C6-41AF-AF5D-84B2BEA04B22}" type="pres">
      <dgm:prSet presAssocID="{00D10B7F-FC2B-4262-91D3-3FF7036C46CB}" presName="root" presStyleCnt="0"/>
      <dgm:spPr/>
    </dgm:pt>
    <dgm:pt modelId="{590C9920-CC6F-408B-BB01-283A13DB4BE7}" type="pres">
      <dgm:prSet presAssocID="{00D10B7F-FC2B-4262-91D3-3FF7036C46CB}" presName="rootComposite" presStyleCnt="0"/>
      <dgm:spPr/>
    </dgm:pt>
    <dgm:pt modelId="{C56C9B61-D6F4-42EC-92EB-D46C0675FEC2}" type="pres">
      <dgm:prSet presAssocID="{00D10B7F-FC2B-4262-91D3-3FF7036C46CB}" presName="rootText" presStyleLbl="node1" presStyleIdx="1" presStyleCnt="2"/>
      <dgm:spPr/>
    </dgm:pt>
    <dgm:pt modelId="{E7BF8415-9AF1-41E8-9ED5-8BBD2B3E2562}" type="pres">
      <dgm:prSet presAssocID="{00D10B7F-FC2B-4262-91D3-3FF7036C46CB}" presName="rootConnector" presStyleLbl="node1" presStyleIdx="1" presStyleCnt="2"/>
      <dgm:spPr/>
    </dgm:pt>
    <dgm:pt modelId="{E9B808E4-9AD1-4FCC-A3A4-37B62ECE9C32}" type="pres">
      <dgm:prSet presAssocID="{00D10B7F-FC2B-4262-91D3-3FF7036C46CB}" presName="childShape" presStyleCnt="0"/>
      <dgm:spPr/>
    </dgm:pt>
    <dgm:pt modelId="{1E5A49D2-3FED-4999-8443-0EDA49BA8B98}" type="pres">
      <dgm:prSet presAssocID="{12CB9021-2BEA-4858-94D8-E8B6077210B0}" presName="Name13" presStyleLbl="parChTrans1D2" presStyleIdx="1" presStyleCnt="2"/>
      <dgm:spPr/>
    </dgm:pt>
    <dgm:pt modelId="{E0F2AF95-4189-47C5-AB95-4713006029E2}" type="pres">
      <dgm:prSet presAssocID="{23EA4920-91CA-4592-9D44-35361F348103}" presName="childText" presStyleLbl="bgAcc1" presStyleIdx="1" presStyleCnt="2">
        <dgm:presLayoutVars>
          <dgm:bulletEnabled val="1"/>
        </dgm:presLayoutVars>
      </dgm:prSet>
      <dgm:spPr/>
    </dgm:pt>
  </dgm:ptLst>
  <dgm:cxnLst>
    <dgm:cxn modelId="{A70E8318-A38F-4921-A6F1-0CDC1DBE49FF}" srcId="{2EB4A758-997C-4F1D-8008-A65D55473B1D}" destId="{8EB29897-82F4-4423-831E-893CDFA99AB0}" srcOrd="0" destOrd="0" parTransId="{A1254690-286F-4E7A-9646-7291122B7C38}" sibTransId="{403EE2F9-9393-4737-8D80-2B354A25907A}"/>
    <dgm:cxn modelId="{94149E18-2AF0-4410-BF83-052D635A4D49}" srcId="{D0B88462-4253-4F5F-9AC2-4E752EC73395}" destId="{2EB4A758-997C-4F1D-8008-A65D55473B1D}" srcOrd="0" destOrd="0" parTransId="{1B23C66A-28C2-42A0-9871-F632903A57C2}" sibTransId="{5DA093F6-83B9-4718-97E7-F5C3407B537A}"/>
    <dgm:cxn modelId="{17C73F26-D609-4542-AA60-74CA9E1301D2}" type="presOf" srcId="{D0B88462-4253-4F5F-9AC2-4E752EC73395}" destId="{06A7F927-920A-498D-85F4-D7F526EAC11A}" srcOrd="0" destOrd="0" presId="urn:microsoft.com/office/officeart/2005/8/layout/hierarchy3"/>
    <dgm:cxn modelId="{C78E7B49-8D78-40AD-B40D-679BE4C174AE}" srcId="{00D10B7F-FC2B-4262-91D3-3FF7036C46CB}" destId="{23EA4920-91CA-4592-9D44-35361F348103}" srcOrd="0" destOrd="0" parTransId="{12CB9021-2BEA-4858-94D8-E8B6077210B0}" sibTransId="{1D77CADC-596B-43C8-9803-3C3681822BC4}"/>
    <dgm:cxn modelId="{339AE14B-FAD1-48AB-AF33-11F8D68077F4}" type="presOf" srcId="{00D10B7F-FC2B-4262-91D3-3FF7036C46CB}" destId="{E7BF8415-9AF1-41E8-9ED5-8BBD2B3E2562}" srcOrd="1" destOrd="0" presId="urn:microsoft.com/office/officeart/2005/8/layout/hierarchy3"/>
    <dgm:cxn modelId="{6E87114D-A7A0-49B6-86CC-0C1D811B86EF}" srcId="{D0B88462-4253-4F5F-9AC2-4E752EC73395}" destId="{00D10B7F-FC2B-4262-91D3-3FF7036C46CB}" srcOrd="1" destOrd="0" parTransId="{1B505625-66C9-4564-A902-BA69F6AA2E78}" sibTransId="{413DDF61-D8BA-40BF-8773-2D59ACA2075E}"/>
    <dgm:cxn modelId="{E4E6CB84-C2CC-4483-81AF-03D884CC9FA2}" type="presOf" srcId="{23EA4920-91CA-4592-9D44-35361F348103}" destId="{E0F2AF95-4189-47C5-AB95-4713006029E2}" srcOrd="0" destOrd="0" presId="urn:microsoft.com/office/officeart/2005/8/layout/hierarchy3"/>
    <dgm:cxn modelId="{B12AF284-EAED-4040-8A28-5FCF76F4A21C}" type="presOf" srcId="{2EB4A758-997C-4F1D-8008-A65D55473B1D}" destId="{D4893432-48A6-44D6-8AD6-143979243CD0}" srcOrd="1" destOrd="0" presId="urn:microsoft.com/office/officeart/2005/8/layout/hierarchy3"/>
    <dgm:cxn modelId="{6473FB90-9DDA-4E5C-832F-7E7D02988F78}" type="presOf" srcId="{12CB9021-2BEA-4858-94D8-E8B6077210B0}" destId="{1E5A49D2-3FED-4999-8443-0EDA49BA8B98}" srcOrd="0" destOrd="0" presId="urn:microsoft.com/office/officeart/2005/8/layout/hierarchy3"/>
    <dgm:cxn modelId="{5237E6AF-58A7-4986-BF5D-8265BDCA97A8}" type="presOf" srcId="{2EB4A758-997C-4F1D-8008-A65D55473B1D}" destId="{6A6320EA-04B7-423B-9994-7B55962EB88C}" srcOrd="0" destOrd="0" presId="urn:microsoft.com/office/officeart/2005/8/layout/hierarchy3"/>
    <dgm:cxn modelId="{DCDEDBB0-C8A4-42E9-9FE6-5644C08B3160}" type="presOf" srcId="{8EB29897-82F4-4423-831E-893CDFA99AB0}" destId="{0E97EEB3-50B4-4493-9F59-8DCA63478DD6}" srcOrd="0" destOrd="0" presId="urn:microsoft.com/office/officeart/2005/8/layout/hierarchy3"/>
    <dgm:cxn modelId="{85ECDBBD-0F2F-4EA2-A6F0-B8B9A8DD9AB8}" type="presOf" srcId="{00D10B7F-FC2B-4262-91D3-3FF7036C46CB}" destId="{C56C9B61-D6F4-42EC-92EB-D46C0675FEC2}" srcOrd="0" destOrd="0" presId="urn:microsoft.com/office/officeart/2005/8/layout/hierarchy3"/>
    <dgm:cxn modelId="{0CFD7ADB-BECE-45E9-837F-BCB2DACBE4F5}" type="presOf" srcId="{A1254690-286F-4E7A-9646-7291122B7C38}" destId="{70688351-CCA8-4728-B18A-5551A00AFA18}" srcOrd="0" destOrd="0" presId="urn:microsoft.com/office/officeart/2005/8/layout/hierarchy3"/>
    <dgm:cxn modelId="{48DBF006-90D6-4492-B90F-12C3298996BE}" type="presParOf" srcId="{06A7F927-920A-498D-85F4-D7F526EAC11A}" destId="{5C1A246B-CA98-4B34-8033-D854A5C5205B}" srcOrd="0" destOrd="0" presId="urn:microsoft.com/office/officeart/2005/8/layout/hierarchy3"/>
    <dgm:cxn modelId="{1CECA7CC-7134-4F5E-B866-6FA48D1EEB42}" type="presParOf" srcId="{5C1A246B-CA98-4B34-8033-D854A5C5205B}" destId="{C1990D8B-37F0-4C32-ACDD-2ED0EA30AB27}" srcOrd="0" destOrd="0" presId="urn:microsoft.com/office/officeart/2005/8/layout/hierarchy3"/>
    <dgm:cxn modelId="{6CB59B5F-8A13-4F40-8EF5-3DFF97459117}" type="presParOf" srcId="{C1990D8B-37F0-4C32-ACDD-2ED0EA30AB27}" destId="{6A6320EA-04B7-423B-9994-7B55962EB88C}" srcOrd="0" destOrd="0" presId="urn:microsoft.com/office/officeart/2005/8/layout/hierarchy3"/>
    <dgm:cxn modelId="{9E215D65-DEF2-4F4E-BB11-AD0BEE99FB43}" type="presParOf" srcId="{C1990D8B-37F0-4C32-ACDD-2ED0EA30AB27}" destId="{D4893432-48A6-44D6-8AD6-143979243CD0}" srcOrd="1" destOrd="0" presId="urn:microsoft.com/office/officeart/2005/8/layout/hierarchy3"/>
    <dgm:cxn modelId="{EDE2407E-7990-4950-93A5-487CF167ADA5}" type="presParOf" srcId="{5C1A246B-CA98-4B34-8033-D854A5C5205B}" destId="{8D82D003-F9FB-453E-97D7-6A7C40740242}" srcOrd="1" destOrd="0" presId="urn:microsoft.com/office/officeart/2005/8/layout/hierarchy3"/>
    <dgm:cxn modelId="{2E5428DB-0196-4CBE-8151-7B8318FBC91C}" type="presParOf" srcId="{8D82D003-F9FB-453E-97D7-6A7C40740242}" destId="{70688351-CCA8-4728-B18A-5551A00AFA18}" srcOrd="0" destOrd="0" presId="urn:microsoft.com/office/officeart/2005/8/layout/hierarchy3"/>
    <dgm:cxn modelId="{02C48983-8053-4435-B506-9F4858E8E7AD}" type="presParOf" srcId="{8D82D003-F9FB-453E-97D7-6A7C40740242}" destId="{0E97EEB3-50B4-4493-9F59-8DCA63478DD6}" srcOrd="1" destOrd="0" presId="urn:microsoft.com/office/officeart/2005/8/layout/hierarchy3"/>
    <dgm:cxn modelId="{80DF8D91-1F69-4141-B5C3-41E975E4172E}" type="presParOf" srcId="{06A7F927-920A-498D-85F4-D7F526EAC11A}" destId="{F080A02F-D3C6-41AF-AF5D-84B2BEA04B22}" srcOrd="1" destOrd="0" presId="urn:microsoft.com/office/officeart/2005/8/layout/hierarchy3"/>
    <dgm:cxn modelId="{AF3252C9-F425-4CE1-B7ED-172D3C1D8F9A}" type="presParOf" srcId="{F080A02F-D3C6-41AF-AF5D-84B2BEA04B22}" destId="{590C9920-CC6F-408B-BB01-283A13DB4BE7}" srcOrd="0" destOrd="0" presId="urn:microsoft.com/office/officeart/2005/8/layout/hierarchy3"/>
    <dgm:cxn modelId="{3A38B51A-4420-4B3D-A803-5C82A7112E1A}" type="presParOf" srcId="{590C9920-CC6F-408B-BB01-283A13DB4BE7}" destId="{C56C9B61-D6F4-42EC-92EB-D46C0675FEC2}" srcOrd="0" destOrd="0" presId="urn:microsoft.com/office/officeart/2005/8/layout/hierarchy3"/>
    <dgm:cxn modelId="{51EEE9B0-F9B1-4C5F-BF80-1DAEBF5F5E0C}" type="presParOf" srcId="{590C9920-CC6F-408B-BB01-283A13DB4BE7}" destId="{E7BF8415-9AF1-41E8-9ED5-8BBD2B3E2562}" srcOrd="1" destOrd="0" presId="urn:microsoft.com/office/officeart/2005/8/layout/hierarchy3"/>
    <dgm:cxn modelId="{38D626A2-C93F-4974-BC7B-1BE2B08E15DA}" type="presParOf" srcId="{F080A02F-D3C6-41AF-AF5D-84B2BEA04B22}" destId="{E9B808E4-9AD1-4FCC-A3A4-37B62ECE9C32}" srcOrd="1" destOrd="0" presId="urn:microsoft.com/office/officeart/2005/8/layout/hierarchy3"/>
    <dgm:cxn modelId="{34505AA3-55EB-4483-8662-B96834DBDDDF}" type="presParOf" srcId="{E9B808E4-9AD1-4FCC-A3A4-37B62ECE9C32}" destId="{1E5A49D2-3FED-4999-8443-0EDA49BA8B98}" srcOrd="0" destOrd="0" presId="urn:microsoft.com/office/officeart/2005/8/layout/hierarchy3"/>
    <dgm:cxn modelId="{04FFB53A-76AA-4BE1-84FF-9FC055803067}" type="presParOf" srcId="{E9B808E4-9AD1-4FCC-A3A4-37B62ECE9C32}" destId="{E0F2AF95-4189-47C5-AB95-4713006029E2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0B88462-4253-4F5F-9AC2-4E752EC73395}" type="doc">
      <dgm:prSet loTypeId="urn:microsoft.com/office/officeart/2005/8/layout/hierarchy3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pt-PT"/>
        </a:p>
      </dgm:t>
    </dgm:pt>
    <dgm:pt modelId="{2EB4A758-997C-4F1D-8008-A65D55473B1D}">
      <dgm:prSet phldrT="[Texto]" custT="1"/>
      <dgm:spPr/>
      <dgm:t>
        <a:bodyPr/>
        <a:lstStyle/>
        <a:p>
          <a:r>
            <a:rPr lang="pt-PT" sz="3600" dirty="0"/>
            <a:t>O BATISMO NÃO É…</a:t>
          </a:r>
        </a:p>
      </dgm:t>
    </dgm:pt>
    <dgm:pt modelId="{1B23C66A-28C2-42A0-9871-F632903A57C2}" type="parTrans" cxnId="{94149E18-2AF0-4410-BF83-052D635A4D49}">
      <dgm:prSet/>
      <dgm:spPr/>
      <dgm:t>
        <a:bodyPr/>
        <a:lstStyle/>
        <a:p>
          <a:endParaRPr lang="pt-PT"/>
        </a:p>
      </dgm:t>
    </dgm:pt>
    <dgm:pt modelId="{5DA093F6-83B9-4718-97E7-F5C3407B537A}" type="sibTrans" cxnId="{94149E18-2AF0-4410-BF83-052D635A4D49}">
      <dgm:prSet/>
      <dgm:spPr/>
      <dgm:t>
        <a:bodyPr/>
        <a:lstStyle/>
        <a:p>
          <a:endParaRPr lang="pt-PT"/>
        </a:p>
      </dgm:t>
    </dgm:pt>
    <dgm:pt modelId="{8EB29897-82F4-4423-831E-893CDFA99AB0}">
      <dgm:prSet phldrT="[Texto]" custT="1"/>
      <dgm:spPr/>
      <dgm:t>
        <a:bodyPr/>
        <a:lstStyle/>
        <a:p>
          <a:pPr>
            <a:spcAft>
              <a:spcPts val="0"/>
            </a:spcAft>
          </a:pPr>
          <a:r>
            <a:rPr lang="pt-PT" sz="2600" b="0" dirty="0"/>
            <a:t>um rito que me livra da tentação do pecado e da experiência do mal. </a:t>
          </a:r>
        </a:p>
      </dgm:t>
    </dgm:pt>
    <dgm:pt modelId="{A1254690-286F-4E7A-9646-7291122B7C38}" type="parTrans" cxnId="{A70E8318-A38F-4921-A6F1-0CDC1DBE49FF}">
      <dgm:prSet/>
      <dgm:spPr/>
      <dgm:t>
        <a:bodyPr/>
        <a:lstStyle/>
        <a:p>
          <a:endParaRPr lang="pt-PT"/>
        </a:p>
      </dgm:t>
    </dgm:pt>
    <dgm:pt modelId="{403EE2F9-9393-4737-8D80-2B354A25907A}" type="sibTrans" cxnId="{A70E8318-A38F-4921-A6F1-0CDC1DBE49FF}">
      <dgm:prSet/>
      <dgm:spPr/>
      <dgm:t>
        <a:bodyPr/>
        <a:lstStyle/>
        <a:p>
          <a:endParaRPr lang="pt-PT"/>
        </a:p>
      </dgm:t>
    </dgm:pt>
    <dgm:pt modelId="{00D10B7F-FC2B-4262-91D3-3FF7036C46CB}">
      <dgm:prSet phldrT="[Texto]" custT="1"/>
      <dgm:spPr/>
      <dgm:t>
        <a:bodyPr/>
        <a:lstStyle/>
        <a:p>
          <a:r>
            <a:rPr lang="pt-PT" sz="3600" dirty="0"/>
            <a:t>O BATISMO É…</a:t>
          </a:r>
        </a:p>
      </dgm:t>
    </dgm:pt>
    <dgm:pt modelId="{1B505625-66C9-4564-A902-BA69F6AA2E78}" type="parTrans" cxnId="{6E87114D-A7A0-49B6-86CC-0C1D811B86EF}">
      <dgm:prSet/>
      <dgm:spPr/>
      <dgm:t>
        <a:bodyPr/>
        <a:lstStyle/>
        <a:p>
          <a:endParaRPr lang="pt-PT"/>
        </a:p>
      </dgm:t>
    </dgm:pt>
    <dgm:pt modelId="{413DDF61-D8BA-40BF-8773-2D59ACA2075E}" type="sibTrans" cxnId="{6E87114D-A7A0-49B6-86CC-0C1D811B86EF}">
      <dgm:prSet/>
      <dgm:spPr/>
      <dgm:t>
        <a:bodyPr/>
        <a:lstStyle/>
        <a:p>
          <a:endParaRPr lang="pt-PT"/>
        </a:p>
      </dgm:t>
    </dgm:pt>
    <dgm:pt modelId="{23EA4920-91CA-4592-9D44-35361F348103}">
      <dgm:prSet phldrT="[Texto]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  <a:buFont typeface="+mj-lt"/>
            <a:buAutoNum type="alphaLcParenR"/>
          </a:pPr>
          <a:r>
            <a:rPr lang="pt-PT" dirty="0"/>
            <a:t>união a Cristo, </a:t>
          </a:r>
        </a:p>
        <a:p>
          <a:pPr>
            <a:lnSpc>
              <a:spcPct val="100000"/>
            </a:lnSpc>
            <a:spcAft>
              <a:spcPts val="0"/>
            </a:spcAft>
            <a:buFont typeface="+mj-lt"/>
            <a:buAutoNum type="alphaLcParenR"/>
          </a:pPr>
          <a:r>
            <a:rPr lang="pt-PT" dirty="0"/>
            <a:t>que nos fortalece</a:t>
          </a:r>
        </a:p>
        <a:p>
          <a:pPr>
            <a:lnSpc>
              <a:spcPct val="100000"/>
            </a:lnSpc>
            <a:spcAft>
              <a:spcPts val="0"/>
            </a:spcAft>
            <a:buFont typeface="+mj-lt"/>
            <a:buAutoNum type="alphaLcParenR"/>
          </a:pPr>
          <a:r>
            <a:rPr lang="pt-PT" dirty="0"/>
            <a:t>neste combate </a:t>
          </a:r>
        </a:p>
        <a:p>
          <a:pPr>
            <a:lnSpc>
              <a:spcPct val="100000"/>
            </a:lnSpc>
            <a:spcAft>
              <a:spcPts val="0"/>
            </a:spcAft>
            <a:buFont typeface="+mj-lt"/>
            <a:buAutoNum type="alphaLcParenR"/>
          </a:pPr>
          <a:r>
            <a:rPr lang="pt-PT" dirty="0"/>
            <a:t>pelo bem e contra o mal. </a:t>
          </a:r>
        </a:p>
        <a:p>
          <a:pPr>
            <a:lnSpc>
              <a:spcPct val="100000"/>
            </a:lnSpc>
            <a:spcAft>
              <a:spcPts val="0"/>
            </a:spcAft>
            <a:buFont typeface="+mj-lt"/>
            <a:buAutoNum type="alphaLcParenR"/>
          </a:pPr>
          <a:r>
            <a:rPr lang="pt-PT" dirty="0"/>
            <a:t>Esse é o significado </a:t>
          </a:r>
        </a:p>
        <a:p>
          <a:pPr>
            <a:lnSpc>
              <a:spcPct val="100000"/>
            </a:lnSpc>
            <a:spcAft>
              <a:spcPts val="0"/>
            </a:spcAft>
            <a:buFont typeface="+mj-lt"/>
            <a:buAutoNum type="alphaLcParenR"/>
          </a:pPr>
          <a:r>
            <a:rPr lang="pt-PT" dirty="0"/>
            <a:t>da unção pré-batismal.</a:t>
          </a:r>
        </a:p>
      </dgm:t>
    </dgm:pt>
    <dgm:pt modelId="{1D77CADC-596B-43C8-9803-3C3681822BC4}" type="sibTrans" cxnId="{C78E7B49-8D78-40AD-B40D-679BE4C174AE}">
      <dgm:prSet/>
      <dgm:spPr/>
      <dgm:t>
        <a:bodyPr/>
        <a:lstStyle/>
        <a:p>
          <a:endParaRPr lang="pt-PT"/>
        </a:p>
      </dgm:t>
    </dgm:pt>
    <dgm:pt modelId="{12CB9021-2BEA-4858-94D8-E8B6077210B0}" type="parTrans" cxnId="{C78E7B49-8D78-40AD-B40D-679BE4C174AE}">
      <dgm:prSet/>
      <dgm:spPr/>
      <dgm:t>
        <a:bodyPr/>
        <a:lstStyle/>
        <a:p>
          <a:endParaRPr lang="pt-PT"/>
        </a:p>
      </dgm:t>
    </dgm:pt>
    <dgm:pt modelId="{4A478904-1100-4CDF-A2F0-9C747F9C4F9F}" type="pres">
      <dgm:prSet presAssocID="{D0B88462-4253-4F5F-9AC2-4E752EC7339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7FB1BE5-9DE4-4440-A031-07BFEFA2C160}" type="pres">
      <dgm:prSet presAssocID="{2EB4A758-997C-4F1D-8008-A65D55473B1D}" presName="root" presStyleCnt="0"/>
      <dgm:spPr/>
    </dgm:pt>
    <dgm:pt modelId="{471544AC-F6F1-4B65-8D73-A7DF9C89E0D6}" type="pres">
      <dgm:prSet presAssocID="{2EB4A758-997C-4F1D-8008-A65D55473B1D}" presName="rootComposite" presStyleCnt="0"/>
      <dgm:spPr/>
    </dgm:pt>
    <dgm:pt modelId="{A29873E4-BA41-4FBC-8FEC-2093629C5C46}" type="pres">
      <dgm:prSet presAssocID="{2EB4A758-997C-4F1D-8008-A65D55473B1D}" presName="rootText" presStyleLbl="node1" presStyleIdx="0" presStyleCnt="2"/>
      <dgm:spPr/>
    </dgm:pt>
    <dgm:pt modelId="{1DC4BEA1-732A-40E2-9916-A82CFF82530E}" type="pres">
      <dgm:prSet presAssocID="{2EB4A758-997C-4F1D-8008-A65D55473B1D}" presName="rootConnector" presStyleLbl="node1" presStyleIdx="0" presStyleCnt="2"/>
      <dgm:spPr/>
    </dgm:pt>
    <dgm:pt modelId="{7545A4D1-7278-4D98-98AE-DF8F2A4C49DC}" type="pres">
      <dgm:prSet presAssocID="{2EB4A758-997C-4F1D-8008-A65D55473B1D}" presName="childShape" presStyleCnt="0"/>
      <dgm:spPr/>
    </dgm:pt>
    <dgm:pt modelId="{65B72036-977F-4BB3-ACC4-669A5BDB84E5}" type="pres">
      <dgm:prSet presAssocID="{A1254690-286F-4E7A-9646-7291122B7C38}" presName="Name13" presStyleLbl="parChTrans1D2" presStyleIdx="0" presStyleCnt="2"/>
      <dgm:spPr/>
    </dgm:pt>
    <dgm:pt modelId="{BDCAFABE-BF0D-4758-BB3A-F6A371681A4D}" type="pres">
      <dgm:prSet presAssocID="{8EB29897-82F4-4423-831E-893CDFA99AB0}" presName="childText" presStyleLbl="bgAcc1" presStyleIdx="0" presStyleCnt="2">
        <dgm:presLayoutVars>
          <dgm:bulletEnabled val="1"/>
        </dgm:presLayoutVars>
      </dgm:prSet>
      <dgm:spPr/>
    </dgm:pt>
    <dgm:pt modelId="{6B397029-AC4C-4AE4-B2FB-5364ADF33A30}" type="pres">
      <dgm:prSet presAssocID="{00D10B7F-FC2B-4262-91D3-3FF7036C46CB}" presName="root" presStyleCnt="0"/>
      <dgm:spPr/>
    </dgm:pt>
    <dgm:pt modelId="{03DD3524-F979-4C9C-A48E-581619B6F24C}" type="pres">
      <dgm:prSet presAssocID="{00D10B7F-FC2B-4262-91D3-3FF7036C46CB}" presName="rootComposite" presStyleCnt="0"/>
      <dgm:spPr/>
    </dgm:pt>
    <dgm:pt modelId="{04A593A0-2DC8-4730-99C7-1889EBF52512}" type="pres">
      <dgm:prSet presAssocID="{00D10B7F-FC2B-4262-91D3-3FF7036C46CB}" presName="rootText" presStyleLbl="node1" presStyleIdx="1" presStyleCnt="2" custLinFactNeighborX="-5247" custLinFactNeighborY="2708"/>
      <dgm:spPr/>
    </dgm:pt>
    <dgm:pt modelId="{FC3E1DAC-4AEB-4A90-9550-FB48266EC72C}" type="pres">
      <dgm:prSet presAssocID="{00D10B7F-FC2B-4262-91D3-3FF7036C46CB}" presName="rootConnector" presStyleLbl="node1" presStyleIdx="1" presStyleCnt="2"/>
      <dgm:spPr/>
    </dgm:pt>
    <dgm:pt modelId="{54D5CBC0-ED6E-4592-BFE0-856ECA14E7AA}" type="pres">
      <dgm:prSet presAssocID="{00D10B7F-FC2B-4262-91D3-3FF7036C46CB}" presName="childShape" presStyleCnt="0"/>
      <dgm:spPr/>
    </dgm:pt>
    <dgm:pt modelId="{C8CE358C-5CE0-4E41-9A93-4BF382C96BF4}" type="pres">
      <dgm:prSet presAssocID="{12CB9021-2BEA-4858-94D8-E8B6077210B0}" presName="Name13" presStyleLbl="parChTrans1D2" presStyleIdx="1" presStyleCnt="2"/>
      <dgm:spPr/>
    </dgm:pt>
    <dgm:pt modelId="{0D58BA11-6F33-414A-9CBD-B9D5EA0F3BD0}" type="pres">
      <dgm:prSet presAssocID="{23EA4920-91CA-4592-9D44-35361F348103}" presName="childText" presStyleLbl="bgAcc1" presStyleIdx="1" presStyleCnt="2">
        <dgm:presLayoutVars>
          <dgm:bulletEnabled val="1"/>
        </dgm:presLayoutVars>
      </dgm:prSet>
      <dgm:spPr/>
    </dgm:pt>
  </dgm:ptLst>
  <dgm:cxnLst>
    <dgm:cxn modelId="{3852DA12-7868-4DB3-A49E-F6B999AD8820}" type="presOf" srcId="{2EB4A758-997C-4F1D-8008-A65D55473B1D}" destId="{1DC4BEA1-732A-40E2-9916-A82CFF82530E}" srcOrd="1" destOrd="0" presId="urn:microsoft.com/office/officeart/2005/8/layout/hierarchy3"/>
    <dgm:cxn modelId="{913EFA12-E7B4-47AB-996E-37AF8E3C7F33}" type="presOf" srcId="{23EA4920-91CA-4592-9D44-35361F348103}" destId="{0D58BA11-6F33-414A-9CBD-B9D5EA0F3BD0}" srcOrd="0" destOrd="0" presId="urn:microsoft.com/office/officeart/2005/8/layout/hierarchy3"/>
    <dgm:cxn modelId="{E71BCC13-2107-4E46-9784-37949B891BED}" type="presOf" srcId="{2EB4A758-997C-4F1D-8008-A65D55473B1D}" destId="{A29873E4-BA41-4FBC-8FEC-2093629C5C46}" srcOrd="0" destOrd="0" presId="urn:microsoft.com/office/officeart/2005/8/layout/hierarchy3"/>
    <dgm:cxn modelId="{A70E8318-A38F-4921-A6F1-0CDC1DBE49FF}" srcId="{2EB4A758-997C-4F1D-8008-A65D55473B1D}" destId="{8EB29897-82F4-4423-831E-893CDFA99AB0}" srcOrd="0" destOrd="0" parTransId="{A1254690-286F-4E7A-9646-7291122B7C38}" sibTransId="{403EE2F9-9393-4737-8D80-2B354A25907A}"/>
    <dgm:cxn modelId="{94149E18-2AF0-4410-BF83-052D635A4D49}" srcId="{D0B88462-4253-4F5F-9AC2-4E752EC73395}" destId="{2EB4A758-997C-4F1D-8008-A65D55473B1D}" srcOrd="0" destOrd="0" parTransId="{1B23C66A-28C2-42A0-9871-F632903A57C2}" sibTransId="{5DA093F6-83B9-4718-97E7-F5C3407B537A}"/>
    <dgm:cxn modelId="{8C4F7B2F-7994-4C22-81EB-0FDE2A2983A4}" type="presOf" srcId="{D0B88462-4253-4F5F-9AC2-4E752EC73395}" destId="{4A478904-1100-4CDF-A2F0-9C747F9C4F9F}" srcOrd="0" destOrd="0" presId="urn:microsoft.com/office/officeart/2005/8/layout/hierarchy3"/>
    <dgm:cxn modelId="{F9224330-E218-480A-8E26-5D82D9994DB1}" type="presOf" srcId="{A1254690-286F-4E7A-9646-7291122B7C38}" destId="{65B72036-977F-4BB3-ACC4-669A5BDB84E5}" srcOrd="0" destOrd="0" presId="urn:microsoft.com/office/officeart/2005/8/layout/hierarchy3"/>
    <dgm:cxn modelId="{C78E7B49-8D78-40AD-B40D-679BE4C174AE}" srcId="{00D10B7F-FC2B-4262-91D3-3FF7036C46CB}" destId="{23EA4920-91CA-4592-9D44-35361F348103}" srcOrd="0" destOrd="0" parTransId="{12CB9021-2BEA-4858-94D8-E8B6077210B0}" sibTransId="{1D77CADC-596B-43C8-9803-3C3681822BC4}"/>
    <dgm:cxn modelId="{10C06B6C-DBE9-4E34-A8D2-CC6D12C8931B}" type="presOf" srcId="{00D10B7F-FC2B-4262-91D3-3FF7036C46CB}" destId="{FC3E1DAC-4AEB-4A90-9550-FB48266EC72C}" srcOrd="1" destOrd="0" presId="urn:microsoft.com/office/officeart/2005/8/layout/hierarchy3"/>
    <dgm:cxn modelId="{6E87114D-A7A0-49B6-86CC-0C1D811B86EF}" srcId="{D0B88462-4253-4F5F-9AC2-4E752EC73395}" destId="{00D10B7F-FC2B-4262-91D3-3FF7036C46CB}" srcOrd="1" destOrd="0" parTransId="{1B505625-66C9-4564-A902-BA69F6AA2E78}" sibTransId="{413DDF61-D8BA-40BF-8773-2D59ACA2075E}"/>
    <dgm:cxn modelId="{CDBB058E-FB11-49CF-93FE-24FD75232325}" type="presOf" srcId="{00D10B7F-FC2B-4262-91D3-3FF7036C46CB}" destId="{04A593A0-2DC8-4730-99C7-1889EBF52512}" srcOrd="0" destOrd="0" presId="urn:microsoft.com/office/officeart/2005/8/layout/hierarchy3"/>
    <dgm:cxn modelId="{35761FB9-A007-4C02-924C-86099DAE2150}" type="presOf" srcId="{12CB9021-2BEA-4858-94D8-E8B6077210B0}" destId="{C8CE358C-5CE0-4E41-9A93-4BF382C96BF4}" srcOrd="0" destOrd="0" presId="urn:microsoft.com/office/officeart/2005/8/layout/hierarchy3"/>
    <dgm:cxn modelId="{E4DD43F1-5E9D-4CCB-9F75-63D2957CE455}" type="presOf" srcId="{8EB29897-82F4-4423-831E-893CDFA99AB0}" destId="{BDCAFABE-BF0D-4758-BB3A-F6A371681A4D}" srcOrd="0" destOrd="0" presId="urn:microsoft.com/office/officeart/2005/8/layout/hierarchy3"/>
    <dgm:cxn modelId="{02D30317-06B5-41D8-8D37-0200A8F9A30B}" type="presParOf" srcId="{4A478904-1100-4CDF-A2F0-9C747F9C4F9F}" destId="{E7FB1BE5-9DE4-4440-A031-07BFEFA2C160}" srcOrd="0" destOrd="0" presId="urn:microsoft.com/office/officeart/2005/8/layout/hierarchy3"/>
    <dgm:cxn modelId="{36A368DF-2D45-418F-8372-2B09B09FA698}" type="presParOf" srcId="{E7FB1BE5-9DE4-4440-A031-07BFEFA2C160}" destId="{471544AC-F6F1-4B65-8D73-A7DF9C89E0D6}" srcOrd="0" destOrd="0" presId="urn:microsoft.com/office/officeart/2005/8/layout/hierarchy3"/>
    <dgm:cxn modelId="{C157031F-5BF4-47F2-B8C5-A362822BFF52}" type="presParOf" srcId="{471544AC-F6F1-4B65-8D73-A7DF9C89E0D6}" destId="{A29873E4-BA41-4FBC-8FEC-2093629C5C46}" srcOrd="0" destOrd="0" presId="urn:microsoft.com/office/officeart/2005/8/layout/hierarchy3"/>
    <dgm:cxn modelId="{A6EBD1CA-1AD0-4108-B4B1-8E53F5C01186}" type="presParOf" srcId="{471544AC-F6F1-4B65-8D73-A7DF9C89E0D6}" destId="{1DC4BEA1-732A-40E2-9916-A82CFF82530E}" srcOrd="1" destOrd="0" presId="urn:microsoft.com/office/officeart/2005/8/layout/hierarchy3"/>
    <dgm:cxn modelId="{8012A84B-E2F5-40A6-9229-FBA3578E64FA}" type="presParOf" srcId="{E7FB1BE5-9DE4-4440-A031-07BFEFA2C160}" destId="{7545A4D1-7278-4D98-98AE-DF8F2A4C49DC}" srcOrd="1" destOrd="0" presId="urn:microsoft.com/office/officeart/2005/8/layout/hierarchy3"/>
    <dgm:cxn modelId="{1EF988B4-9A1E-4191-8778-0DF7187F981E}" type="presParOf" srcId="{7545A4D1-7278-4D98-98AE-DF8F2A4C49DC}" destId="{65B72036-977F-4BB3-ACC4-669A5BDB84E5}" srcOrd="0" destOrd="0" presId="urn:microsoft.com/office/officeart/2005/8/layout/hierarchy3"/>
    <dgm:cxn modelId="{1079F3FD-F6F1-455F-8E8B-5CFE84621FAF}" type="presParOf" srcId="{7545A4D1-7278-4D98-98AE-DF8F2A4C49DC}" destId="{BDCAFABE-BF0D-4758-BB3A-F6A371681A4D}" srcOrd="1" destOrd="0" presId="urn:microsoft.com/office/officeart/2005/8/layout/hierarchy3"/>
    <dgm:cxn modelId="{22A8F605-9102-432B-8CB0-588996600DD3}" type="presParOf" srcId="{4A478904-1100-4CDF-A2F0-9C747F9C4F9F}" destId="{6B397029-AC4C-4AE4-B2FB-5364ADF33A30}" srcOrd="1" destOrd="0" presId="urn:microsoft.com/office/officeart/2005/8/layout/hierarchy3"/>
    <dgm:cxn modelId="{E807C2EE-A7D1-4543-9610-DFF29354DC74}" type="presParOf" srcId="{6B397029-AC4C-4AE4-B2FB-5364ADF33A30}" destId="{03DD3524-F979-4C9C-A48E-581619B6F24C}" srcOrd="0" destOrd="0" presId="urn:microsoft.com/office/officeart/2005/8/layout/hierarchy3"/>
    <dgm:cxn modelId="{169A890A-F132-4E3D-AFF4-DE2422FB3AB6}" type="presParOf" srcId="{03DD3524-F979-4C9C-A48E-581619B6F24C}" destId="{04A593A0-2DC8-4730-99C7-1889EBF52512}" srcOrd="0" destOrd="0" presId="urn:microsoft.com/office/officeart/2005/8/layout/hierarchy3"/>
    <dgm:cxn modelId="{B75C3993-E394-4D31-8995-D94C24C0DDC8}" type="presParOf" srcId="{03DD3524-F979-4C9C-A48E-581619B6F24C}" destId="{FC3E1DAC-4AEB-4A90-9550-FB48266EC72C}" srcOrd="1" destOrd="0" presId="urn:microsoft.com/office/officeart/2005/8/layout/hierarchy3"/>
    <dgm:cxn modelId="{A6726E8D-2443-4B0C-8C80-D1202C725218}" type="presParOf" srcId="{6B397029-AC4C-4AE4-B2FB-5364ADF33A30}" destId="{54D5CBC0-ED6E-4592-BFE0-856ECA14E7AA}" srcOrd="1" destOrd="0" presId="urn:microsoft.com/office/officeart/2005/8/layout/hierarchy3"/>
    <dgm:cxn modelId="{E8CE6344-CDBD-49F9-BC52-13E8EB3AA814}" type="presParOf" srcId="{54D5CBC0-ED6E-4592-BFE0-856ECA14E7AA}" destId="{C8CE358C-5CE0-4E41-9A93-4BF382C96BF4}" srcOrd="0" destOrd="0" presId="urn:microsoft.com/office/officeart/2005/8/layout/hierarchy3"/>
    <dgm:cxn modelId="{C1286E1A-228E-4AF4-B690-06649EEA65B1}" type="presParOf" srcId="{54D5CBC0-ED6E-4592-BFE0-856ECA14E7AA}" destId="{0D58BA11-6F33-414A-9CBD-B9D5EA0F3BD0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D0B88462-4253-4F5F-9AC2-4E752EC73395}" type="doc">
      <dgm:prSet loTypeId="urn:microsoft.com/office/officeart/2005/8/layout/hierarchy3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pt-PT"/>
        </a:p>
      </dgm:t>
    </dgm:pt>
    <dgm:pt modelId="{2EB4A758-997C-4F1D-8008-A65D55473B1D}">
      <dgm:prSet phldrT="[Texto]" custT="1"/>
      <dgm:spPr/>
      <dgm:t>
        <a:bodyPr/>
        <a:lstStyle/>
        <a:p>
          <a:r>
            <a:rPr lang="pt-PT" sz="3600" dirty="0"/>
            <a:t>O BATISMO NÃO…</a:t>
          </a:r>
        </a:p>
      </dgm:t>
    </dgm:pt>
    <dgm:pt modelId="{1B23C66A-28C2-42A0-9871-F632903A57C2}" type="parTrans" cxnId="{94149E18-2AF0-4410-BF83-052D635A4D49}">
      <dgm:prSet/>
      <dgm:spPr/>
      <dgm:t>
        <a:bodyPr/>
        <a:lstStyle/>
        <a:p>
          <a:endParaRPr lang="pt-PT"/>
        </a:p>
      </dgm:t>
    </dgm:pt>
    <dgm:pt modelId="{5DA093F6-83B9-4718-97E7-F5C3407B537A}" type="sibTrans" cxnId="{94149E18-2AF0-4410-BF83-052D635A4D49}">
      <dgm:prSet/>
      <dgm:spPr/>
      <dgm:t>
        <a:bodyPr/>
        <a:lstStyle/>
        <a:p>
          <a:endParaRPr lang="pt-PT"/>
        </a:p>
      </dgm:t>
    </dgm:pt>
    <dgm:pt modelId="{8EB29897-82F4-4423-831E-893CDFA99AB0}">
      <dgm:prSet phldrT="[Texto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pt-PT" sz="2000" b="1" dirty="0"/>
            <a:t>faz de mim automaticamente uma boa pessoa</a:t>
          </a:r>
          <a:r>
            <a:rPr lang="pt-PT" sz="2000" dirty="0"/>
            <a:t> ou uma pessoa melhor que as outras. </a:t>
          </a:r>
        </a:p>
      </dgm:t>
    </dgm:pt>
    <dgm:pt modelId="{A1254690-286F-4E7A-9646-7291122B7C38}" type="parTrans" cxnId="{A70E8318-A38F-4921-A6F1-0CDC1DBE49FF}">
      <dgm:prSet/>
      <dgm:spPr/>
      <dgm:t>
        <a:bodyPr/>
        <a:lstStyle/>
        <a:p>
          <a:endParaRPr lang="pt-PT"/>
        </a:p>
      </dgm:t>
    </dgm:pt>
    <dgm:pt modelId="{403EE2F9-9393-4737-8D80-2B354A25907A}" type="sibTrans" cxnId="{A70E8318-A38F-4921-A6F1-0CDC1DBE49FF}">
      <dgm:prSet/>
      <dgm:spPr/>
      <dgm:t>
        <a:bodyPr/>
        <a:lstStyle/>
        <a:p>
          <a:endParaRPr lang="pt-PT"/>
        </a:p>
      </dgm:t>
    </dgm:pt>
    <dgm:pt modelId="{00D10B7F-FC2B-4262-91D3-3FF7036C46CB}">
      <dgm:prSet phldrT="[Texto]" custT="1"/>
      <dgm:spPr/>
      <dgm:t>
        <a:bodyPr/>
        <a:lstStyle/>
        <a:p>
          <a:r>
            <a:rPr lang="pt-PT" sz="3600" dirty="0"/>
            <a:t>O BATISMO…</a:t>
          </a:r>
        </a:p>
      </dgm:t>
    </dgm:pt>
    <dgm:pt modelId="{1B505625-66C9-4564-A902-BA69F6AA2E78}" type="parTrans" cxnId="{6E87114D-A7A0-49B6-86CC-0C1D811B86EF}">
      <dgm:prSet/>
      <dgm:spPr/>
      <dgm:t>
        <a:bodyPr/>
        <a:lstStyle/>
        <a:p>
          <a:endParaRPr lang="pt-PT"/>
        </a:p>
      </dgm:t>
    </dgm:pt>
    <dgm:pt modelId="{413DDF61-D8BA-40BF-8773-2D59ACA2075E}" type="sibTrans" cxnId="{6E87114D-A7A0-49B6-86CC-0C1D811B86EF}">
      <dgm:prSet/>
      <dgm:spPr/>
      <dgm:t>
        <a:bodyPr/>
        <a:lstStyle/>
        <a:p>
          <a:endParaRPr lang="pt-PT"/>
        </a:p>
      </dgm:t>
    </dgm:pt>
    <dgm:pt modelId="{23EA4920-91CA-4592-9D44-35361F348103}">
      <dgm:prSet phldrT="[Texto]" custT="1"/>
      <dgm:spPr/>
      <dgm:t>
        <a:bodyPr/>
        <a:lstStyle/>
        <a:p>
          <a:pPr>
            <a:spcAft>
              <a:spcPts val="0"/>
            </a:spcAft>
            <a:buFont typeface="+mj-lt"/>
            <a:buAutoNum type="alphaLcParenR"/>
          </a:pPr>
          <a:r>
            <a:rPr lang="pt-PT" sz="2000" b="1" dirty="0"/>
            <a:t>faz de mim “cristão”</a:t>
          </a:r>
          <a:r>
            <a:rPr lang="pt-PT" sz="2000" dirty="0"/>
            <a:t> (um outro Cristo, um ungido, um escolhido, um consagrado, um enviado). </a:t>
          </a:r>
        </a:p>
        <a:p>
          <a:pPr>
            <a:spcAft>
              <a:spcPts val="0"/>
            </a:spcAft>
            <a:buFont typeface="+mj-lt"/>
            <a:buAutoNum type="alphaLcParenR"/>
          </a:pPr>
          <a:r>
            <a:rPr lang="pt-PT" sz="2000" dirty="0"/>
            <a:t>E ser cristão não é simplesmente praticar o bem. Ser cristão é viver “por Cristo, com Cristo, em Cristo”, até poder dizer: “Já não sou e que vivo, é Cristo que vive em mim”. </a:t>
          </a:r>
        </a:p>
      </dgm:t>
    </dgm:pt>
    <dgm:pt modelId="{1D77CADC-596B-43C8-9803-3C3681822BC4}" type="sibTrans" cxnId="{C78E7B49-8D78-40AD-B40D-679BE4C174AE}">
      <dgm:prSet/>
      <dgm:spPr/>
      <dgm:t>
        <a:bodyPr/>
        <a:lstStyle/>
        <a:p>
          <a:endParaRPr lang="pt-PT"/>
        </a:p>
      </dgm:t>
    </dgm:pt>
    <dgm:pt modelId="{12CB9021-2BEA-4858-94D8-E8B6077210B0}" type="parTrans" cxnId="{C78E7B49-8D78-40AD-B40D-679BE4C174AE}">
      <dgm:prSet/>
      <dgm:spPr/>
      <dgm:t>
        <a:bodyPr/>
        <a:lstStyle/>
        <a:p>
          <a:endParaRPr lang="pt-PT"/>
        </a:p>
      </dgm:t>
    </dgm:pt>
    <dgm:pt modelId="{25B88E73-F34A-43E0-894B-38586356E39A}" type="pres">
      <dgm:prSet presAssocID="{D0B88462-4253-4F5F-9AC2-4E752EC7339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AC060FF-AABA-4B85-8F92-F5F9515A7590}" type="pres">
      <dgm:prSet presAssocID="{2EB4A758-997C-4F1D-8008-A65D55473B1D}" presName="root" presStyleCnt="0"/>
      <dgm:spPr/>
    </dgm:pt>
    <dgm:pt modelId="{67D4DA7D-7761-4ED2-9518-C915B3EAEC52}" type="pres">
      <dgm:prSet presAssocID="{2EB4A758-997C-4F1D-8008-A65D55473B1D}" presName="rootComposite" presStyleCnt="0"/>
      <dgm:spPr/>
    </dgm:pt>
    <dgm:pt modelId="{EF62680B-17B8-44C1-87E7-44A46B24CE05}" type="pres">
      <dgm:prSet presAssocID="{2EB4A758-997C-4F1D-8008-A65D55473B1D}" presName="rootText" presStyleLbl="node1" presStyleIdx="0" presStyleCnt="2"/>
      <dgm:spPr/>
    </dgm:pt>
    <dgm:pt modelId="{422B580F-F194-4E94-9DAA-32E0B3B44F23}" type="pres">
      <dgm:prSet presAssocID="{2EB4A758-997C-4F1D-8008-A65D55473B1D}" presName="rootConnector" presStyleLbl="node1" presStyleIdx="0" presStyleCnt="2"/>
      <dgm:spPr/>
    </dgm:pt>
    <dgm:pt modelId="{CEB360B2-B8CA-4B39-912A-E007AE92CF82}" type="pres">
      <dgm:prSet presAssocID="{2EB4A758-997C-4F1D-8008-A65D55473B1D}" presName="childShape" presStyleCnt="0"/>
      <dgm:spPr/>
    </dgm:pt>
    <dgm:pt modelId="{2338D49C-66DD-4D98-8488-34FD0A8FEB67}" type="pres">
      <dgm:prSet presAssocID="{A1254690-286F-4E7A-9646-7291122B7C38}" presName="Name13" presStyleLbl="parChTrans1D2" presStyleIdx="0" presStyleCnt="2"/>
      <dgm:spPr/>
    </dgm:pt>
    <dgm:pt modelId="{D770E9B8-4172-4052-B566-91FCD51F2238}" type="pres">
      <dgm:prSet presAssocID="{8EB29897-82F4-4423-831E-893CDFA99AB0}" presName="childText" presStyleLbl="bgAcc1" presStyleIdx="0" presStyleCnt="2">
        <dgm:presLayoutVars>
          <dgm:bulletEnabled val="1"/>
        </dgm:presLayoutVars>
      </dgm:prSet>
      <dgm:spPr/>
    </dgm:pt>
    <dgm:pt modelId="{F067E750-4F55-4700-A315-99EB78235061}" type="pres">
      <dgm:prSet presAssocID="{00D10B7F-FC2B-4262-91D3-3FF7036C46CB}" presName="root" presStyleCnt="0"/>
      <dgm:spPr/>
    </dgm:pt>
    <dgm:pt modelId="{3D866079-9459-4E7C-B985-7C30EFEDDFF0}" type="pres">
      <dgm:prSet presAssocID="{00D10B7F-FC2B-4262-91D3-3FF7036C46CB}" presName="rootComposite" presStyleCnt="0"/>
      <dgm:spPr/>
    </dgm:pt>
    <dgm:pt modelId="{CE0C9DB9-529D-4736-8555-C7C90E218B25}" type="pres">
      <dgm:prSet presAssocID="{00D10B7F-FC2B-4262-91D3-3FF7036C46CB}" presName="rootText" presStyleLbl="node1" presStyleIdx="1" presStyleCnt="2"/>
      <dgm:spPr/>
    </dgm:pt>
    <dgm:pt modelId="{81E84134-F684-47E7-8FB1-62A9DECCA3EC}" type="pres">
      <dgm:prSet presAssocID="{00D10B7F-FC2B-4262-91D3-3FF7036C46CB}" presName="rootConnector" presStyleLbl="node1" presStyleIdx="1" presStyleCnt="2"/>
      <dgm:spPr/>
    </dgm:pt>
    <dgm:pt modelId="{E269318D-CD23-41EC-AB76-85778C0B22D0}" type="pres">
      <dgm:prSet presAssocID="{00D10B7F-FC2B-4262-91D3-3FF7036C46CB}" presName="childShape" presStyleCnt="0"/>
      <dgm:spPr/>
    </dgm:pt>
    <dgm:pt modelId="{52AE419E-5ABC-45B8-AB2C-425131E452C9}" type="pres">
      <dgm:prSet presAssocID="{12CB9021-2BEA-4858-94D8-E8B6077210B0}" presName="Name13" presStyleLbl="parChTrans1D2" presStyleIdx="1" presStyleCnt="2"/>
      <dgm:spPr/>
    </dgm:pt>
    <dgm:pt modelId="{8025C838-7CDC-471B-91FE-FEEE5D1315A2}" type="pres">
      <dgm:prSet presAssocID="{23EA4920-91CA-4592-9D44-35361F348103}" presName="childText" presStyleLbl="bgAcc1" presStyleIdx="1" presStyleCnt="2" custScaleX="101385" custScaleY="106438">
        <dgm:presLayoutVars>
          <dgm:bulletEnabled val="1"/>
        </dgm:presLayoutVars>
      </dgm:prSet>
      <dgm:spPr/>
    </dgm:pt>
  </dgm:ptLst>
  <dgm:cxnLst>
    <dgm:cxn modelId="{7DA13E05-6613-45CC-9039-CD0D9F152006}" type="presOf" srcId="{23EA4920-91CA-4592-9D44-35361F348103}" destId="{8025C838-7CDC-471B-91FE-FEEE5D1315A2}" srcOrd="0" destOrd="0" presId="urn:microsoft.com/office/officeart/2005/8/layout/hierarchy3"/>
    <dgm:cxn modelId="{74FEE905-0EEC-4006-970F-1FAEF3F856E1}" type="presOf" srcId="{D0B88462-4253-4F5F-9AC2-4E752EC73395}" destId="{25B88E73-F34A-43E0-894B-38586356E39A}" srcOrd="0" destOrd="0" presId="urn:microsoft.com/office/officeart/2005/8/layout/hierarchy3"/>
    <dgm:cxn modelId="{A70E8318-A38F-4921-A6F1-0CDC1DBE49FF}" srcId="{2EB4A758-997C-4F1D-8008-A65D55473B1D}" destId="{8EB29897-82F4-4423-831E-893CDFA99AB0}" srcOrd="0" destOrd="0" parTransId="{A1254690-286F-4E7A-9646-7291122B7C38}" sibTransId="{403EE2F9-9393-4737-8D80-2B354A25907A}"/>
    <dgm:cxn modelId="{94149E18-2AF0-4410-BF83-052D635A4D49}" srcId="{D0B88462-4253-4F5F-9AC2-4E752EC73395}" destId="{2EB4A758-997C-4F1D-8008-A65D55473B1D}" srcOrd="0" destOrd="0" parTransId="{1B23C66A-28C2-42A0-9871-F632903A57C2}" sibTransId="{5DA093F6-83B9-4718-97E7-F5C3407B537A}"/>
    <dgm:cxn modelId="{F232C737-531B-43AC-AE0F-877CD92ECDBB}" type="presOf" srcId="{8EB29897-82F4-4423-831E-893CDFA99AB0}" destId="{D770E9B8-4172-4052-B566-91FCD51F2238}" srcOrd="0" destOrd="0" presId="urn:microsoft.com/office/officeart/2005/8/layout/hierarchy3"/>
    <dgm:cxn modelId="{359E9145-75B4-4758-B740-6B313F838887}" type="presOf" srcId="{2EB4A758-997C-4F1D-8008-A65D55473B1D}" destId="{EF62680B-17B8-44C1-87E7-44A46B24CE05}" srcOrd="0" destOrd="0" presId="urn:microsoft.com/office/officeart/2005/8/layout/hierarchy3"/>
    <dgm:cxn modelId="{A1A05667-B443-4BE0-B456-7FB35EA681AB}" type="presOf" srcId="{2EB4A758-997C-4F1D-8008-A65D55473B1D}" destId="{422B580F-F194-4E94-9DAA-32E0B3B44F23}" srcOrd="1" destOrd="0" presId="urn:microsoft.com/office/officeart/2005/8/layout/hierarchy3"/>
    <dgm:cxn modelId="{C78E7B49-8D78-40AD-B40D-679BE4C174AE}" srcId="{00D10B7F-FC2B-4262-91D3-3FF7036C46CB}" destId="{23EA4920-91CA-4592-9D44-35361F348103}" srcOrd="0" destOrd="0" parTransId="{12CB9021-2BEA-4858-94D8-E8B6077210B0}" sibTransId="{1D77CADC-596B-43C8-9803-3C3681822BC4}"/>
    <dgm:cxn modelId="{6E87114D-A7A0-49B6-86CC-0C1D811B86EF}" srcId="{D0B88462-4253-4F5F-9AC2-4E752EC73395}" destId="{00D10B7F-FC2B-4262-91D3-3FF7036C46CB}" srcOrd="1" destOrd="0" parTransId="{1B505625-66C9-4564-A902-BA69F6AA2E78}" sibTransId="{413DDF61-D8BA-40BF-8773-2D59ACA2075E}"/>
    <dgm:cxn modelId="{003D1B5A-4013-4198-8C35-55CB47594C0B}" type="presOf" srcId="{00D10B7F-FC2B-4262-91D3-3FF7036C46CB}" destId="{81E84134-F684-47E7-8FB1-62A9DECCA3EC}" srcOrd="1" destOrd="0" presId="urn:microsoft.com/office/officeart/2005/8/layout/hierarchy3"/>
    <dgm:cxn modelId="{F9F857AF-6BCD-485F-BD4A-864E6C061DDA}" type="presOf" srcId="{12CB9021-2BEA-4858-94D8-E8B6077210B0}" destId="{52AE419E-5ABC-45B8-AB2C-425131E452C9}" srcOrd="0" destOrd="0" presId="urn:microsoft.com/office/officeart/2005/8/layout/hierarchy3"/>
    <dgm:cxn modelId="{117632B1-7842-4F88-AAF6-11250C66DF6D}" type="presOf" srcId="{A1254690-286F-4E7A-9646-7291122B7C38}" destId="{2338D49C-66DD-4D98-8488-34FD0A8FEB67}" srcOrd="0" destOrd="0" presId="urn:microsoft.com/office/officeart/2005/8/layout/hierarchy3"/>
    <dgm:cxn modelId="{481CDEEE-5337-4CE2-8E93-CED57FCFCE2E}" type="presOf" srcId="{00D10B7F-FC2B-4262-91D3-3FF7036C46CB}" destId="{CE0C9DB9-529D-4736-8555-C7C90E218B25}" srcOrd="0" destOrd="0" presId="urn:microsoft.com/office/officeart/2005/8/layout/hierarchy3"/>
    <dgm:cxn modelId="{7D5294BF-DEC3-4BEC-8196-435AD8589757}" type="presParOf" srcId="{25B88E73-F34A-43E0-894B-38586356E39A}" destId="{9AC060FF-AABA-4B85-8F92-F5F9515A7590}" srcOrd="0" destOrd="0" presId="urn:microsoft.com/office/officeart/2005/8/layout/hierarchy3"/>
    <dgm:cxn modelId="{D97D2DDA-80EC-4703-93A8-37A7F36A19D7}" type="presParOf" srcId="{9AC060FF-AABA-4B85-8F92-F5F9515A7590}" destId="{67D4DA7D-7761-4ED2-9518-C915B3EAEC52}" srcOrd="0" destOrd="0" presId="urn:microsoft.com/office/officeart/2005/8/layout/hierarchy3"/>
    <dgm:cxn modelId="{3E38652B-6C9B-421E-9ED2-5019258A03B8}" type="presParOf" srcId="{67D4DA7D-7761-4ED2-9518-C915B3EAEC52}" destId="{EF62680B-17B8-44C1-87E7-44A46B24CE05}" srcOrd="0" destOrd="0" presId="urn:microsoft.com/office/officeart/2005/8/layout/hierarchy3"/>
    <dgm:cxn modelId="{F7F02C43-1348-4E1C-8DD6-6E64A45FD0A8}" type="presParOf" srcId="{67D4DA7D-7761-4ED2-9518-C915B3EAEC52}" destId="{422B580F-F194-4E94-9DAA-32E0B3B44F23}" srcOrd="1" destOrd="0" presId="urn:microsoft.com/office/officeart/2005/8/layout/hierarchy3"/>
    <dgm:cxn modelId="{0F3A24D5-C188-4091-96D4-1B25D2641773}" type="presParOf" srcId="{9AC060FF-AABA-4B85-8F92-F5F9515A7590}" destId="{CEB360B2-B8CA-4B39-912A-E007AE92CF82}" srcOrd="1" destOrd="0" presId="urn:microsoft.com/office/officeart/2005/8/layout/hierarchy3"/>
    <dgm:cxn modelId="{785A880E-53E7-4896-B84D-44EF84F09A62}" type="presParOf" srcId="{CEB360B2-B8CA-4B39-912A-E007AE92CF82}" destId="{2338D49C-66DD-4D98-8488-34FD0A8FEB67}" srcOrd="0" destOrd="0" presId="urn:microsoft.com/office/officeart/2005/8/layout/hierarchy3"/>
    <dgm:cxn modelId="{F43F0FA8-29CE-4ADD-9B33-D7746874CAFC}" type="presParOf" srcId="{CEB360B2-B8CA-4B39-912A-E007AE92CF82}" destId="{D770E9B8-4172-4052-B566-91FCD51F2238}" srcOrd="1" destOrd="0" presId="urn:microsoft.com/office/officeart/2005/8/layout/hierarchy3"/>
    <dgm:cxn modelId="{CD7E8B99-EB61-483A-A086-6873298356B5}" type="presParOf" srcId="{25B88E73-F34A-43E0-894B-38586356E39A}" destId="{F067E750-4F55-4700-A315-99EB78235061}" srcOrd="1" destOrd="0" presId="urn:microsoft.com/office/officeart/2005/8/layout/hierarchy3"/>
    <dgm:cxn modelId="{CFDF18FB-6B4E-46BD-8EE6-21604A8095B9}" type="presParOf" srcId="{F067E750-4F55-4700-A315-99EB78235061}" destId="{3D866079-9459-4E7C-B985-7C30EFEDDFF0}" srcOrd="0" destOrd="0" presId="urn:microsoft.com/office/officeart/2005/8/layout/hierarchy3"/>
    <dgm:cxn modelId="{75D892A4-A58B-45E9-80AD-3F707229B838}" type="presParOf" srcId="{3D866079-9459-4E7C-B985-7C30EFEDDFF0}" destId="{CE0C9DB9-529D-4736-8555-C7C90E218B25}" srcOrd="0" destOrd="0" presId="urn:microsoft.com/office/officeart/2005/8/layout/hierarchy3"/>
    <dgm:cxn modelId="{8B5018A4-D00C-4C0D-975B-44D097C7738E}" type="presParOf" srcId="{3D866079-9459-4E7C-B985-7C30EFEDDFF0}" destId="{81E84134-F684-47E7-8FB1-62A9DECCA3EC}" srcOrd="1" destOrd="0" presId="urn:microsoft.com/office/officeart/2005/8/layout/hierarchy3"/>
    <dgm:cxn modelId="{983D5966-E20C-45A7-8954-13212B17D66A}" type="presParOf" srcId="{F067E750-4F55-4700-A315-99EB78235061}" destId="{E269318D-CD23-41EC-AB76-85778C0B22D0}" srcOrd="1" destOrd="0" presId="urn:microsoft.com/office/officeart/2005/8/layout/hierarchy3"/>
    <dgm:cxn modelId="{0ADDB412-EB29-4826-8DA6-298736D0FCE3}" type="presParOf" srcId="{E269318D-CD23-41EC-AB76-85778C0B22D0}" destId="{52AE419E-5ABC-45B8-AB2C-425131E452C9}" srcOrd="0" destOrd="0" presId="urn:microsoft.com/office/officeart/2005/8/layout/hierarchy3"/>
    <dgm:cxn modelId="{72B3A9A0-54D9-4D22-B0AB-818C734F3C12}" type="presParOf" srcId="{E269318D-CD23-41EC-AB76-85778C0B22D0}" destId="{8025C838-7CDC-471B-91FE-FEEE5D1315A2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D0B88462-4253-4F5F-9AC2-4E752EC73395}" type="doc">
      <dgm:prSet loTypeId="urn:microsoft.com/office/officeart/2005/8/layout/hierarchy3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pt-PT"/>
        </a:p>
      </dgm:t>
    </dgm:pt>
    <dgm:pt modelId="{2EB4A758-997C-4F1D-8008-A65D55473B1D}">
      <dgm:prSet phldrT="[Texto]" custT="1"/>
      <dgm:spPr/>
      <dgm:t>
        <a:bodyPr/>
        <a:lstStyle/>
        <a:p>
          <a:r>
            <a:rPr lang="pt-PT" sz="3600" dirty="0"/>
            <a:t>O BATISMO NÃO…</a:t>
          </a:r>
        </a:p>
      </dgm:t>
    </dgm:pt>
    <dgm:pt modelId="{1B23C66A-28C2-42A0-9871-F632903A57C2}" type="parTrans" cxnId="{94149E18-2AF0-4410-BF83-052D635A4D49}">
      <dgm:prSet/>
      <dgm:spPr/>
      <dgm:t>
        <a:bodyPr/>
        <a:lstStyle/>
        <a:p>
          <a:endParaRPr lang="pt-PT"/>
        </a:p>
      </dgm:t>
    </dgm:pt>
    <dgm:pt modelId="{5DA093F6-83B9-4718-97E7-F5C3407B537A}" type="sibTrans" cxnId="{94149E18-2AF0-4410-BF83-052D635A4D49}">
      <dgm:prSet/>
      <dgm:spPr/>
      <dgm:t>
        <a:bodyPr/>
        <a:lstStyle/>
        <a:p>
          <a:endParaRPr lang="pt-PT"/>
        </a:p>
      </dgm:t>
    </dgm:pt>
    <dgm:pt modelId="{8EB29897-82F4-4423-831E-893CDFA99AB0}">
      <dgm:prSet phldrT="[Texto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pt-PT" sz="2000" b="1" dirty="0"/>
            <a:t>faz de mim automaticamente uma boa pessoa</a:t>
          </a:r>
          <a:r>
            <a:rPr lang="pt-PT" sz="2000" dirty="0"/>
            <a:t> ou uma pessoa melhor que as outras. </a:t>
          </a:r>
        </a:p>
      </dgm:t>
    </dgm:pt>
    <dgm:pt modelId="{A1254690-286F-4E7A-9646-7291122B7C38}" type="parTrans" cxnId="{A70E8318-A38F-4921-A6F1-0CDC1DBE49FF}">
      <dgm:prSet/>
      <dgm:spPr/>
      <dgm:t>
        <a:bodyPr/>
        <a:lstStyle/>
        <a:p>
          <a:endParaRPr lang="pt-PT"/>
        </a:p>
      </dgm:t>
    </dgm:pt>
    <dgm:pt modelId="{403EE2F9-9393-4737-8D80-2B354A25907A}" type="sibTrans" cxnId="{A70E8318-A38F-4921-A6F1-0CDC1DBE49FF}">
      <dgm:prSet/>
      <dgm:spPr/>
      <dgm:t>
        <a:bodyPr/>
        <a:lstStyle/>
        <a:p>
          <a:endParaRPr lang="pt-PT"/>
        </a:p>
      </dgm:t>
    </dgm:pt>
    <dgm:pt modelId="{00D10B7F-FC2B-4262-91D3-3FF7036C46CB}">
      <dgm:prSet phldrT="[Texto]" custT="1"/>
      <dgm:spPr/>
      <dgm:t>
        <a:bodyPr/>
        <a:lstStyle/>
        <a:p>
          <a:r>
            <a:rPr lang="pt-PT" sz="3600" dirty="0"/>
            <a:t>O BATISMO É…</a:t>
          </a:r>
        </a:p>
      </dgm:t>
    </dgm:pt>
    <dgm:pt modelId="{1B505625-66C9-4564-A902-BA69F6AA2E78}" type="parTrans" cxnId="{6E87114D-A7A0-49B6-86CC-0C1D811B86EF}">
      <dgm:prSet/>
      <dgm:spPr/>
      <dgm:t>
        <a:bodyPr/>
        <a:lstStyle/>
        <a:p>
          <a:endParaRPr lang="pt-PT"/>
        </a:p>
      </dgm:t>
    </dgm:pt>
    <dgm:pt modelId="{413DDF61-D8BA-40BF-8773-2D59ACA2075E}" type="sibTrans" cxnId="{6E87114D-A7A0-49B6-86CC-0C1D811B86EF}">
      <dgm:prSet/>
      <dgm:spPr/>
      <dgm:t>
        <a:bodyPr/>
        <a:lstStyle/>
        <a:p>
          <a:endParaRPr lang="pt-PT"/>
        </a:p>
      </dgm:t>
    </dgm:pt>
    <dgm:pt modelId="{23EA4920-91CA-4592-9D44-35361F348103}">
      <dgm:prSet phldrT="[Texto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  <a:buFont typeface="+mj-lt"/>
            <a:buAutoNum type="alphaLcParenR"/>
          </a:pPr>
          <a:r>
            <a:rPr lang="pt-PT" sz="2000" dirty="0"/>
            <a:t>Ser cristão e viver </a:t>
          </a:r>
        </a:p>
        <a:p>
          <a:pPr>
            <a:lnSpc>
              <a:spcPct val="100000"/>
            </a:lnSpc>
            <a:spcAft>
              <a:spcPts val="0"/>
            </a:spcAft>
            <a:buFont typeface="+mj-lt"/>
            <a:buAutoNum type="alphaLcParenR"/>
          </a:pPr>
          <a:r>
            <a:rPr lang="pt-PT" sz="2000" dirty="0"/>
            <a:t>“por Cristo, com Cristo, em Cristo”, até poder dizer: </a:t>
          </a:r>
        </a:p>
        <a:p>
          <a:pPr>
            <a:lnSpc>
              <a:spcPct val="100000"/>
            </a:lnSpc>
            <a:spcAft>
              <a:spcPts val="0"/>
            </a:spcAft>
            <a:buFont typeface="+mj-lt"/>
            <a:buAutoNum type="alphaLcParenR"/>
          </a:pPr>
          <a:r>
            <a:rPr lang="pt-PT" sz="2000" dirty="0"/>
            <a:t>“Já não sou e que vivo, </a:t>
          </a:r>
        </a:p>
        <a:p>
          <a:pPr>
            <a:lnSpc>
              <a:spcPct val="100000"/>
            </a:lnSpc>
            <a:spcAft>
              <a:spcPts val="0"/>
            </a:spcAft>
            <a:buFont typeface="+mj-lt"/>
            <a:buAutoNum type="alphaLcParenR"/>
          </a:pPr>
          <a:r>
            <a:rPr lang="pt-PT" sz="2000" dirty="0"/>
            <a:t>é Cristo que vive em mim”. </a:t>
          </a:r>
        </a:p>
      </dgm:t>
    </dgm:pt>
    <dgm:pt modelId="{1D77CADC-596B-43C8-9803-3C3681822BC4}" type="sibTrans" cxnId="{C78E7B49-8D78-40AD-B40D-679BE4C174AE}">
      <dgm:prSet/>
      <dgm:spPr/>
      <dgm:t>
        <a:bodyPr/>
        <a:lstStyle/>
        <a:p>
          <a:endParaRPr lang="pt-PT"/>
        </a:p>
      </dgm:t>
    </dgm:pt>
    <dgm:pt modelId="{12CB9021-2BEA-4858-94D8-E8B6077210B0}" type="parTrans" cxnId="{C78E7B49-8D78-40AD-B40D-679BE4C174AE}">
      <dgm:prSet/>
      <dgm:spPr/>
      <dgm:t>
        <a:bodyPr/>
        <a:lstStyle/>
        <a:p>
          <a:endParaRPr lang="pt-PT"/>
        </a:p>
      </dgm:t>
    </dgm:pt>
    <dgm:pt modelId="{25B88E73-F34A-43E0-894B-38586356E39A}" type="pres">
      <dgm:prSet presAssocID="{D0B88462-4253-4F5F-9AC2-4E752EC7339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AC060FF-AABA-4B85-8F92-F5F9515A7590}" type="pres">
      <dgm:prSet presAssocID="{2EB4A758-997C-4F1D-8008-A65D55473B1D}" presName="root" presStyleCnt="0"/>
      <dgm:spPr/>
    </dgm:pt>
    <dgm:pt modelId="{67D4DA7D-7761-4ED2-9518-C915B3EAEC52}" type="pres">
      <dgm:prSet presAssocID="{2EB4A758-997C-4F1D-8008-A65D55473B1D}" presName="rootComposite" presStyleCnt="0"/>
      <dgm:spPr/>
    </dgm:pt>
    <dgm:pt modelId="{EF62680B-17B8-44C1-87E7-44A46B24CE05}" type="pres">
      <dgm:prSet presAssocID="{2EB4A758-997C-4F1D-8008-A65D55473B1D}" presName="rootText" presStyleLbl="node1" presStyleIdx="0" presStyleCnt="2"/>
      <dgm:spPr/>
    </dgm:pt>
    <dgm:pt modelId="{422B580F-F194-4E94-9DAA-32E0B3B44F23}" type="pres">
      <dgm:prSet presAssocID="{2EB4A758-997C-4F1D-8008-A65D55473B1D}" presName="rootConnector" presStyleLbl="node1" presStyleIdx="0" presStyleCnt="2"/>
      <dgm:spPr/>
    </dgm:pt>
    <dgm:pt modelId="{CEB360B2-B8CA-4B39-912A-E007AE92CF82}" type="pres">
      <dgm:prSet presAssocID="{2EB4A758-997C-4F1D-8008-A65D55473B1D}" presName="childShape" presStyleCnt="0"/>
      <dgm:spPr/>
    </dgm:pt>
    <dgm:pt modelId="{2338D49C-66DD-4D98-8488-34FD0A8FEB67}" type="pres">
      <dgm:prSet presAssocID="{A1254690-286F-4E7A-9646-7291122B7C38}" presName="Name13" presStyleLbl="parChTrans1D2" presStyleIdx="0" presStyleCnt="2"/>
      <dgm:spPr/>
    </dgm:pt>
    <dgm:pt modelId="{D770E9B8-4172-4052-B566-91FCD51F2238}" type="pres">
      <dgm:prSet presAssocID="{8EB29897-82F4-4423-831E-893CDFA99AB0}" presName="childText" presStyleLbl="bgAcc1" presStyleIdx="0" presStyleCnt="2">
        <dgm:presLayoutVars>
          <dgm:bulletEnabled val="1"/>
        </dgm:presLayoutVars>
      </dgm:prSet>
      <dgm:spPr/>
    </dgm:pt>
    <dgm:pt modelId="{F067E750-4F55-4700-A315-99EB78235061}" type="pres">
      <dgm:prSet presAssocID="{00D10B7F-FC2B-4262-91D3-3FF7036C46CB}" presName="root" presStyleCnt="0"/>
      <dgm:spPr/>
    </dgm:pt>
    <dgm:pt modelId="{3D866079-9459-4E7C-B985-7C30EFEDDFF0}" type="pres">
      <dgm:prSet presAssocID="{00D10B7F-FC2B-4262-91D3-3FF7036C46CB}" presName="rootComposite" presStyleCnt="0"/>
      <dgm:spPr/>
    </dgm:pt>
    <dgm:pt modelId="{CE0C9DB9-529D-4736-8555-C7C90E218B25}" type="pres">
      <dgm:prSet presAssocID="{00D10B7F-FC2B-4262-91D3-3FF7036C46CB}" presName="rootText" presStyleLbl="node1" presStyleIdx="1" presStyleCnt="2"/>
      <dgm:spPr/>
    </dgm:pt>
    <dgm:pt modelId="{81E84134-F684-47E7-8FB1-62A9DECCA3EC}" type="pres">
      <dgm:prSet presAssocID="{00D10B7F-FC2B-4262-91D3-3FF7036C46CB}" presName="rootConnector" presStyleLbl="node1" presStyleIdx="1" presStyleCnt="2"/>
      <dgm:spPr/>
    </dgm:pt>
    <dgm:pt modelId="{E269318D-CD23-41EC-AB76-85778C0B22D0}" type="pres">
      <dgm:prSet presAssocID="{00D10B7F-FC2B-4262-91D3-3FF7036C46CB}" presName="childShape" presStyleCnt="0"/>
      <dgm:spPr/>
    </dgm:pt>
    <dgm:pt modelId="{52AE419E-5ABC-45B8-AB2C-425131E452C9}" type="pres">
      <dgm:prSet presAssocID="{12CB9021-2BEA-4858-94D8-E8B6077210B0}" presName="Name13" presStyleLbl="parChTrans1D2" presStyleIdx="1" presStyleCnt="2"/>
      <dgm:spPr/>
    </dgm:pt>
    <dgm:pt modelId="{8025C838-7CDC-471B-91FE-FEEE5D1315A2}" type="pres">
      <dgm:prSet presAssocID="{23EA4920-91CA-4592-9D44-35361F348103}" presName="childText" presStyleLbl="bgAcc1" presStyleIdx="1" presStyleCnt="2" custScaleX="101385" custScaleY="106438">
        <dgm:presLayoutVars>
          <dgm:bulletEnabled val="1"/>
        </dgm:presLayoutVars>
      </dgm:prSet>
      <dgm:spPr/>
    </dgm:pt>
  </dgm:ptLst>
  <dgm:cxnLst>
    <dgm:cxn modelId="{7DA13E05-6613-45CC-9039-CD0D9F152006}" type="presOf" srcId="{23EA4920-91CA-4592-9D44-35361F348103}" destId="{8025C838-7CDC-471B-91FE-FEEE5D1315A2}" srcOrd="0" destOrd="0" presId="urn:microsoft.com/office/officeart/2005/8/layout/hierarchy3"/>
    <dgm:cxn modelId="{74FEE905-0EEC-4006-970F-1FAEF3F856E1}" type="presOf" srcId="{D0B88462-4253-4F5F-9AC2-4E752EC73395}" destId="{25B88E73-F34A-43E0-894B-38586356E39A}" srcOrd="0" destOrd="0" presId="urn:microsoft.com/office/officeart/2005/8/layout/hierarchy3"/>
    <dgm:cxn modelId="{A70E8318-A38F-4921-A6F1-0CDC1DBE49FF}" srcId="{2EB4A758-997C-4F1D-8008-A65D55473B1D}" destId="{8EB29897-82F4-4423-831E-893CDFA99AB0}" srcOrd="0" destOrd="0" parTransId="{A1254690-286F-4E7A-9646-7291122B7C38}" sibTransId="{403EE2F9-9393-4737-8D80-2B354A25907A}"/>
    <dgm:cxn modelId="{94149E18-2AF0-4410-BF83-052D635A4D49}" srcId="{D0B88462-4253-4F5F-9AC2-4E752EC73395}" destId="{2EB4A758-997C-4F1D-8008-A65D55473B1D}" srcOrd="0" destOrd="0" parTransId="{1B23C66A-28C2-42A0-9871-F632903A57C2}" sibTransId="{5DA093F6-83B9-4718-97E7-F5C3407B537A}"/>
    <dgm:cxn modelId="{F232C737-531B-43AC-AE0F-877CD92ECDBB}" type="presOf" srcId="{8EB29897-82F4-4423-831E-893CDFA99AB0}" destId="{D770E9B8-4172-4052-B566-91FCD51F2238}" srcOrd="0" destOrd="0" presId="urn:microsoft.com/office/officeart/2005/8/layout/hierarchy3"/>
    <dgm:cxn modelId="{359E9145-75B4-4758-B740-6B313F838887}" type="presOf" srcId="{2EB4A758-997C-4F1D-8008-A65D55473B1D}" destId="{EF62680B-17B8-44C1-87E7-44A46B24CE05}" srcOrd="0" destOrd="0" presId="urn:microsoft.com/office/officeart/2005/8/layout/hierarchy3"/>
    <dgm:cxn modelId="{A1A05667-B443-4BE0-B456-7FB35EA681AB}" type="presOf" srcId="{2EB4A758-997C-4F1D-8008-A65D55473B1D}" destId="{422B580F-F194-4E94-9DAA-32E0B3B44F23}" srcOrd="1" destOrd="0" presId="urn:microsoft.com/office/officeart/2005/8/layout/hierarchy3"/>
    <dgm:cxn modelId="{C78E7B49-8D78-40AD-B40D-679BE4C174AE}" srcId="{00D10B7F-FC2B-4262-91D3-3FF7036C46CB}" destId="{23EA4920-91CA-4592-9D44-35361F348103}" srcOrd="0" destOrd="0" parTransId="{12CB9021-2BEA-4858-94D8-E8B6077210B0}" sibTransId="{1D77CADC-596B-43C8-9803-3C3681822BC4}"/>
    <dgm:cxn modelId="{6E87114D-A7A0-49B6-86CC-0C1D811B86EF}" srcId="{D0B88462-4253-4F5F-9AC2-4E752EC73395}" destId="{00D10B7F-FC2B-4262-91D3-3FF7036C46CB}" srcOrd="1" destOrd="0" parTransId="{1B505625-66C9-4564-A902-BA69F6AA2E78}" sibTransId="{413DDF61-D8BA-40BF-8773-2D59ACA2075E}"/>
    <dgm:cxn modelId="{003D1B5A-4013-4198-8C35-55CB47594C0B}" type="presOf" srcId="{00D10B7F-FC2B-4262-91D3-3FF7036C46CB}" destId="{81E84134-F684-47E7-8FB1-62A9DECCA3EC}" srcOrd="1" destOrd="0" presId="urn:microsoft.com/office/officeart/2005/8/layout/hierarchy3"/>
    <dgm:cxn modelId="{F9F857AF-6BCD-485F-BD4A-864E6C061DDA}" type="presOf" srcId="{12CB9021-2BEA-4858-94D8-E8B6077210B0}" destId="{52AE419E-5ABC-45B8-AB2C-425131E452C9}" srcOrd="0" destOrd="0" presId="urn:microsoft.com/office/officeart/2005/8/layout/hierarchy3"/>
    <dgm:cxn modelId="{117632B1-7842-4F88-AAF6-11250C66DF6D}" type="presOf" srcId="{A1254690-286F-4E7A-9646-7291122B7C38}" destId="{2338D49C-66DD-4D98-8488-34FD0A8FEB67}" srcOrd="0" destOrd="0" presId="urn:microsoft.com/office/officeart/2005/8/layout/hierarchy3"/>
    <dgm:cxn modelId="{481CDEEE-5337-4CE2-8E93-CED57FCFCE2E}" type="presOf" srcId="{00D10B7F-FC2B-4262-91D3-3FF7036C46CB}" destId="{CE0C9DB9-529D-4736-8555-C7C90E218B25}" srcOrd="0" destOrd="0" presId="urn:microsoft.com/office/officeart/2005/8/layout/hierarchy3"/>
    <dgm:cxn modelId="{7D5294BF-DEC3-4BEC-8196-435AD8589757}" type="presParOf" srcId="{25B88E73-F34A-43E0-894B-38586356E39A}" destId="{9AC060FF-AABA-4B85-8F92-F5F9515A7590}" srcOrd="0" destOrd="0" presId="urn:microsoft.com/office/officeart/2005/8/layout/hierarchy3"/>
    <dgm:cxn modelId="{D97D2DDA-80EC-4703-93A8-37A7F36A19D7}" type="presParOf" srcId="{9AC060FF-AABA-4B85-8F92-F5F9515A7590}" destId="{67D4DA7D-7761-4ED2-9518-C915B3EAEC52}" srcOrd="0" destOrd="0" presId="urn:microsoft.com/office/officeart/2005/8/layout/hierarchy3"/>
    <dgm:cxn modelId="{3E38652B-6C9B-421E-9ED2-5019258A03B8}" type="presParOf" srcId="{67D4DA7D-7761-4ED2-9518-C915B3EAEC52}" destId="{EF62680B-17B8-44C1-87E7-44A46B24CE05}" srcOrd="0" destOrd="0" presId="urn:microsoft.com/office/officeart/2005/8/layout/hierarchy3"/>
    <dgm:cxn modelId="{F7F02C43-1348-4E1C-8DD6-6E64A45FD0A8}" type="presParOf" srcId="{67D4DA7D-7761-4ED2-9518-C915B3EAEC52}" destId="{422B580F-F194-4E94-9DAA-32E0B3B44F23}" srcOrd="1" destOrd="0" presId="urn:microsoft.com/office/officeart/2005/8/layout/hierarchy3"/>
    <dgm:cxn modelId="{0F3A24D5-C188-4091-96D4-1B25D2641773}" type="presParOf" srcId="{9AC060FF-AABA-4B85-8F92-F5F9515A7590}" destId="{CEB360B2-B8CA-4B39-912A-E007AE92CF82}" srcOrd="1" destOrd="0" presId="urn:microsoft.com/office/officeart/2005/8/layout/hierarchy3"/>
    <dgm:cxn modelId="{785A880E-53E7-4896-B84D-44EF84F09A62}" type="presParOf" srcId="{CEB360B2-B8CA-4B39-912A-E007AE92CF82}" destId="{2338D49C-66DD-4D98-8488-34FD0A8FEB67}" srcOrd="0" destOrd="0" presId="urn:microsoft.com/office/officeart/2005/8/layout/hierarchy3"/>
    <dgm:cxn modelId="{F43F0FA8-29CE-4ADD-9B33-D7746874CAFC}" type="presParOf" srcId="{CEB360B2-B8CA-4B39-912A-E007AE92CF82}" destId="{D770E9B8-4172-4052-B566-91FCD51F2238}" srcOrd="1" destOrd="0" presId="urn:microsoft.com/office/officeart/2005/8/layout/hierarchy3"/>
    <dgm:cxn modelId="{CD7E8B99-EB61-483A-A086-6873298356B5}" type="presParOf" srcId="{25B88E73-F34A-43E0-894B-38586356E39A}" destId="{F067E750-4F55-4700-A315-99EB78235061}" srcOrd="1" destOrd="0" presId="urn:microsoft.com/office/officeart/2005/8/layout/hierarchy3"/>
    <dgm:cxn modelId="{CFDF18FB-6B4E-46BD-8EE6-21604A8095B9}" type="presParOf" srcId="{F067E750-4F55-4700-A315-99EB78235061}" destId="{3D866079-9459-4E7C-B985-7C30EFEDDFF0}" srcOrd="0" destOrd="0" presId="urn:microsoft.com/office/officeart/2005/8/layout/hierarchy3"/>
    <dgm:cxn modelId="{75D892A4-A58B-45E9-80AD-3F707229B838}" type="presParOf" srcId="{3D866079-9459-4E7C-B985-7C30EFEDDFF0}" destId="{CE0C9DB9-529D-4736-8555-C7C90E218B25}" srcOrd="0" destOrd="0" presId="urn:microsoft.com/office/officeart/2005/8/layout/hierarchy3"/>
    <dgm:cxn modelId="{8B5018A4-D00C-4C0D-975B-44D097C7738E}" type="presParOf" srcId="{3D866079-9459-4E7C-B985-7C30EFEDDFF0}" destId="{81E84134-F684-47E7-8FB1-62A9DECCA3EC}" srcOrd="1" destOrd="0" presId="urn:microsoft.com/office/officeart/2005/8/layout/hierarchy3"/>
    <dgm:cxn modelId="{983D5966-E20C-45A7-8954-13212B17D66A}" type="presParOf" srcId="{F067E750-4F55-4700-A315-99EB78235061}" destId="{E269318D-CD23-41EC-AB76-85778C0B22D0}" srcOrd="1" destOrd="0" presId="urn:microsoft.com/office/officeart/2005/8/layout/hierarchy3"/>
    <dgm:cxn modelId="{0ADDB412-EB29-4826-8DA6-298736D0FCE3}" type="presParOf" srcId="{E269318D-CD23-41EC-AB76-85778C0B22D0}" destId="{52AE419E-5ABC-45B8-AB2C-425131E452C9}" srcOrd="0" destOrd="0" presId="urn:microsoft.com/office/officeart/2005/8/layout/hierarchy3"/>
    <dgm:cxn modelId="{72B3A9A0-54D9-4D22-B0AB-818C734F3C12}" type="presParOf" srcId="{E269318D-CD23-41EC-AB76-85778C0B22D0}" destId="{8025C838-7CDC-471B-91FE-FEEE5D1315A2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D0B88462-4253-4F5F-9AC2-4E752EC73395}" type="doc">
      <dgm:prSet loTypeId="urn:microsoft.com/office/officeart/2005/8/layout/hierarchy3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pt-PT"/>
        </a:p>
      </dgm:t>
    </dgm:pt>
    <dgm:pt modelId="{2EB4A758-997C-4F1D-8008-A65D55473B1D}">
      <dgm:prSet phldrT="[Texto]" custT="1"/>
      <dgm:spPr/>
      <dgm:t>
        <a:bodyPr/>
        <a:lstStyle/>
        <a:p>
          <a:r>
            <a:rPr lang="pt-PT" sz="3600" dirty="0"/>
            <a:t>O BATISMO NÃO É…</a:t>
          </a:r>
        </a:p>
      </dgm:t>
    </dgm:pt>
    <dgm:pt modelId="{1B23C66A-28C2-42A0-9871-F632903A57C2}" type="parTrans" cxnId="{94149E18-2AF0-4410-BF83-052D635A4D49}">
      <dgm:prSet/>
      <dgm:spPr/>
      <dgm:t>
        <a:bodyPr/>
        <a:lstStyle/>
        <a:p>
          <a:endParaRPr lang="pt-PT"/>
        </a:p>
      </dgm:t>
    </dgm:pt>
    <dgm:pt modelId="{5DA093F6-83B9-4718-97E7-F5C3407B537A}" type="sibTrans" cxnId="{94149E18-2AF0-4410-BF83-052D635A4D49}">
      <dgm:prSet/>
      <dgm:spPr/>
      <dgm:t>
        <a:bodyPr/>
        <a:lstStyle/>
        <a:p>
          <a:endParaRPr lang="pt-PT"/>
        </a:p>
      </dgm:t>
    </dgm:pt>
    <dgm:pt modelId="{8EB29897-82F4-4423-831E-893CDFA99AB0}">
      <dgm:prSet phldrT="[Texto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pt-PT" sz="2800" b="0" i="0" dirty="0"/>
            <a:t>o último nem o único sacramento.</a:t>
          </a:r>
        </a:p>
      </dgm:t>
    </dgm:pt>
    <dgm:pt modelId="{A1254690-286F-4E7A-9646-7291122B7C38}" type="parTrans" cxnId="{A70E8318-A38F-4921-A6F1-0CDC1DBE49FF}">
      <dgm:prSet/>
      <dgm:spPr/>
      <dgm:t>
        <a:bodyPr/>
        <a:lstStyle/>
        <a:p>
          <a:endParaRPr lang="pt-PT"/>
        </a:p>
      </dgm:t>
    </dgm:pt>
    <dgm:pt modelId="{403EE2F9-9393-4737-8D80-2B354A25907A}" type="sibTrans" cxnId="{A70E8318-A38F-4921-A6F1-0CDC1DBE49FF}">
      <dgm:prSet/>
      <dgm:spPr/>
      <dgm:t>
        <a:bodyPr/>
        <a:lstStyle/>
        <a:p>
          <a:endParaRPr lang="pt-PT"/>
        </a:p>
      </dgm:t>
    </dgm:pt>
    <dgm:pt modelId="{00D10B7F-FC2B-4262-91D3-3FF7036C46CB}">
      <dgm:prSet phldrT="[Texto]" custT="1"/>
      <dgm:spPr/>
      <dgm:t>
        <a:bodyPr/>
        <a:lstStyle/>
        <a:p>
          <a:r>
            <a:rPr lang="pt-PT" sz="3600" dirty="0"/>
            <a:t>O BATISMO É…</a:t>
          </a:r>
        </a:p>
      </dgm:t>
    </dgm:pt>
    <dgm:pt modelId="{1B505625-66C9-4564-A902-BA69F6AA2E78}" type="parTrans" cxnId="{6E87114D-A7A0-49B6-86CC-0C1D811B86EF}">
      <dgm:prSet/>
      <dgm:spPr/>
      <dgm:t>
        <a:bodyPr/>
        <a:lstStyle/>
        <a:p>
          <a:endParaRPr lang="pt-PT"/>
        </a:p>
      </dgm:t>
    </dgm:pt>
    <dgm:pt modelId="{413DDF61-D8BA-40BF-8773-2D59ACA2075E}" type="sibTrans" cxnId="{6E87114D-A7A0-49B6-86CC-0C1D811B86EF}">
      <dgm:prSet/>
      <dgm:spPr/>
      <dgm:t>
        <a:bodyPr/>
        <a:lstStyle/>
        <a:p>
          <a:endParaRPr lang="pt-PT"/>
        </a:p>
      </dgm:t>
    </dgm:pt>
    <dgm:pt modelId="{23EA4920-91CA-4592-9D44-35361F348103}">
      <dgm:prSet phldrT="[Texto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  <a:buFont typeface="+mj-lt"/>
            <a:buAutoNum type="alphaLcParenR"/>
          </a:pPr>
          <a:r>
            <a:rPr lang="pt-PT" sz="2800" b="0" i="0" dirty="0"/>
            <a:t>o primeiro de sete sacramentos… </a:t>
          </a:r>
        </a:p>
      </dgm:t>
    </dgm:pt>
    <dgm:pt modelId="{1D77CADC-596B-43C8-9803-3C3681822BC4}" type="sibTrans" cxnId="{C78E7B49-8D78-40AD-B40D-679BE4C174AE}">
      <dgm:prSet/>
      <dgm:spPr/>
      <dgm:t>
        <a:bodyPr/>
        <a:lstStyle/>
        <a:p>
          <a:endParaRPr lang="pt-PT"/>
        </a:p>
      </dgm:t>
    </dgm:pt>
    <dgm:pt modelId="{12CB9021-2BEA-4858-94D8-E8B6077210B0}" type="parTrans" cxnId="{C78E7B49-8D78-40AD-B40D-679BE4C174AE}">
      <dgm:prSet/>
      <dgm:spPr/>
      <dgm:t>
        <a:bodyPr/>
        <a:lstStyle/>
        <a:p>
          <a:endParaRPr lang="pt-PT"/>
        </a:p>
      </dgm:t>
    </dgm:pt>
    <dgm:pt modelId="{33E66645-6FB5-4FE0-A197-DE24AA481DF3}" type="pres">
      <dgm:prSet presAssocID="{D0B88462-4253-4F5F-9AC2-4E752EC7339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A759701-1E38-4281-A91A-8DC79CDBFE00}" type="pres">
      <dgm:prSet presAssocID="{2EB4A758-997C-4F1D-8008-A65D55473B1D}" presName="root" presStyleCnt="0"/>
      <dgm:spPr/>
    </dgm:pt>
    <dgm:pt modelId="{6D997777-C0BC-40E5-AE6D-6311C8F4F76C}" type="pres">
      <dgm:prSet presAssocID="{2EB4A758-997C-4F1D-8008-A65D55473B1D}" presName="rootComposite" presStyleCnt="0"/>
      <dgm:spPr/>
    </dgm:pt>
    <dgm:pt modelId="{E0321441-5775-49FB-9C51-A08D4DA2F108}" type="pres">
      <dgm:prSet presAssocID="{2EB4A758-997C-4F1D-8008-A65D55473B1D}" presName="rootText" presStyleLbl="node1" presStyleIdx="0" presStyleCnt="2"/>
      <dgm:spPr/>
    </dgm:pt>
    <dgm:pt modelId="{29F47059-C45C-48FD-ABCD-ABC4717C9270}" type="pres">
      <dgm:prSet presAssocID="{2EB4A758-997C-4F1D-8008-A65D55473B1D}" presName="rootConnector" presStyleLbl="node1" presStyleIdx="0" presStyleCnt="2"/>
      <dgm:spPr/>
    </dgm:pt>
    <dgm:pt modelId="{EE4B56FB-F47C-4407-ADF3-43FCB5DE0E62}" type="pres">
      <dgm:prSet presAssocID="{2EB4A758-997C-4F1D-8008-A65D55473B1D}" presName="childShape" presStyleCnt="0"/>
      <dgm:spPr/>
    </dgm:pt>
    <dgm:pt modelId="{CD11EE89-A5DC-46CD-BE54-DD995EB1C8B5}" type="pres">
      <dgm:prSet presAssocID="{A1254690-286F-4E7A-9646-7291122B7C38}" presName="Name13" presStyleLbl="parChTrans1D2" presStyleIdx="0" presStyleCnt="2"/>
      <dgm:spPr/>
    </dgm:pt>
    <dgm:pt modelId="{BDF56DCF-684F-4958-88AC-7D51FBF9919E}" type="pres">
      <dgm:prSet presAssocID="{8EB29897-82F4-4423-831E-893CDFA99AB0}" presName="childText" presStyleLbl="bgAcc1" presStyleIdx="0" presStyleCnt="2">
        <dgm:presLayoutVars>
          <dgm:bulletEnabled val="1"/>
        </dgm:presLayoutVars>
      </dgm:prSet>
      <dgm:spPr/>
    </dgm:pt>
    <dgm:pt modelId="{6EDB2E34-E644-4226-87C0-BA2B4E8115B6}" type="pres">
      <dgm:prSet presAssocID="{00D10B7F-FC2B-4262-91D3-3FF7036C46CB}" presName="root" presStyleCnt="0"/>
      <dgm:spPr/>
    </dgm:pt>
    <dgm:pt modelId="{C1525EC3-11CE-47C0-9341-033C9F936EBD}" type="pres">
      <dgm:prSet presAssocID="{00D10B7F-FC2B-4262-91D3-3FF7036C46CB}" presName="rootComposite" presStyleCnt="0"/>
      <dgm:spPr/>
    </dgm:pt>
    <dgm:pt modelId="{BFF52566-3B08-4DC8-BE0B-F39409922223}" type="pres">
      <dgm:prSet presAssocID="{00D10B7F-FC2B-4262-91D3-3FF7036C46CB}" presName="rootText" presStyleLbl="node1" presStyleIdx="1" presStyleCnt="2"/>
      <dgm:spPr/>
    </dgm:pt>
    <dgm:pt modelId="{26F5AE0C-66B1-4355-96A4-0D77E588514C}" type="pres">
      <dgm:prSet presAssocID="{00D10B7F-FC2B-4262-91D3-3FF7036C46CB}" presName="rootConnector" presStyleLbl="node1" presStyleIdx="1" presStyleCnt="2"/>
      <dgm:spPr/>
    </dgm:pt>
    <dgm:pt modelId="{15932F1A-F39A-4423-840E-8E9646BAC734}" type="pres">
      <dgm:prSet presAssocID="{00D10B7F-FC2B-4262-91D3-3FF7036C46CB}" presName="childShape" presStyleCnt="0"/>
      <dgm:spPr/>
    </dgm:pt>
    <dgm:pt modelId="{F7E9C117-AD95-42DD-97C3-EA86EAB091CF}" type="pres">
      <dgm:prSet presAssocID="{12CB9021-2BEA-4858-94D8-E8B6077210B0}" presName="Name13" presStyleLbl="parChTrans1D2" presStyleIdx="1" presStyleCnt="2"/>
      <dgm:spPr/>
    </dgm:pt>
    <dgm:pt modelId="{B1C77710-D665-443D-AD83-1DEFDB0711A9}" type="pres">
      <dgm:prSet presAssocID="{23EA4920-91CA-4592-9D44-35361F348103}" presName="childText" presStyleLbl="bgAcc1" presStyleIdx="1" presStyleCnt="2">
        <dgm:presLayoutVars>
          <dgm:bulletEnabled val="1"/>
        </dgm:presLayoutVars>
      </dgm:prSet>
      <dgm:spPr/>
    </dgm:pt>
  </dgm:ptLst>
  <dgm:cxnLst>
    <dgm:cxn modelId="{08ABD316-9209-4C5A-BA54-66BF8EA4FF02}" type="presOf" srcId="{A1254690-286F-4E7A-9646-7291122B7C38}" destId="{CD11EE89-A5DC-46CD-BE54-DD995EB1C8B5}" srcOrd="0" destOrd="0" presId="urn:microsoft.com/office/officeart/2005/8/layout/hierarchy3"/>
    <dgm:cxn modelId="{A70E8318-A38F-4921-A6F1-0CDC1DBE49FF}" srcId="{2EB4A758-997C-4F1D-8008-A65D55473B1D}" destId="{8EB29897-82F4-4423-831E-893CDFA99AB0}" srcOrd="0" destOrd="0" parTransId="{A1254690-286F-4E7A-9646-7291122B7C38}" sibTransId="{403EE2F9-9393-4737-8D80-2B354A25907A}"/>
    <dgm:cxn modelId="{94149E18-2AF0-4410-BF83-052D635A4D49}" srcId="{D0B88462-4253-4F5F-9AC2-4E752EC73395}" destId="{2EB4A758-997C-4F1D-8008-A65D55473B1D}" srcOrd="0" destOrd="0" parTransId="{1B23C66A-28C2-42A0-9871-F632903A57C2}" sibTransId="{5DA093F6-83B9-4718-97E7-F5C3407B537A}"/>
    <dgm:cxn modelId="{299D753D-5133-463E-945A-2D25994C8F4F}" type="presOf" srcId="{D0B88462-4253-4F5F-9AC2-4E752EC73395}" destId="{33E66645-6FB5-4FE0-A197-DE24AA481DF3}" srcOrd="0" destOrd="0" presId="urn:microsoft.com/office/officeart/2005/8/layout/hierarchy3"/>
    <dgm:cxn modelId="{EF568943-891D-4223-97EA-1A6EE5D428AD}" type="presOf" srcId="{00D10B7F-FC2B-4262-91D3-3FF7036C46CB}" destId="{BFF52566-3B08-4DC8-BE0B-F39409922223}" srcOrd="0" destOrd="0" presId="urn:microsoft.com/office/officeart/2005/8/layout/hierarchy3"/>
    <dgm:cxn modelId="{C78E7B49-8D78-40AD-B40D-679BE4C174AE}" srcId="{00D10B7F-FC2B-4262-91D3-3FF7036C46CB}" destId="{23EA4920-91CA-4592-9D44-35361F348103}" srcOrd="0" destOrd="0" parTransId="{12CB9021-2BEA-4858-94D8-E8B6077210B0}" sibTransId="{1D77CADC-596B-43C8-9803-3C3681822BC4}"/>
    <dgm:cxn modelId="{6E87114D-A7A0-49B6-86CC-0C1D811B86EF}" srcId="{D0B88462-4253-4F5F-9AC2-4E752EC73395}" destId="{00D10B7F-FC2B-4262-91D3-3FF7036C46CB}" srcOrd="1" destOrd="0" parTransId="{1B505625-66C9-4564-A902-BA69F6AA2E78}" sibTransId="{413DDF61-D8BA-40BF-8773-2D59ACA2075E}"/>
    <dgm:cxn modelId="{EE5C7552-C166-48B3-9987-487C83A1590A}" type="presOf" srcId="{00D10B7F-FC2B-4262-91D3-3FF7036C46CB}" destId="{26F5AE0C-66B1-4355-96A4-0D77E588514C}" srcOrd="1" destOrd="0" presId="urn:microsoft.com/office/officeart/2005/8/layout/hierarchy3"/>
    <dgm:cxn modelId="{F9441A94-2DAE-4838-B2DC-C79ED4A73B30}" type="presOf" srcId="{2EB4A758-997C-4F1D-8008-A65D55473B1D}" destId="{29F47059-C45C-48FD-ABCD-ABC4717C9270}" srcOrd="1" destOrd="0" presId="urn:microsoft.com/office/officeart/2005/8/layout/hierarchy3"/>
    <dgm:cxn modelId="{B8BCD8BA-70E3-412A-9EA1-06C869E063EE}" type="presOf" srcId="{8EB29897-82F4-4423-831E-893CDFA99AB0}" destId="{BDF56DCF-684F-4958-88AC-7D51FBF9919E}" srcOrd="0" destOrd="0" presId="urn:microsoft.com/office/officeart/2005/8/layout/hierarchy3"/>
    <dgm:cxn modelId="{9234AADC-3698-449D-8B5A-F16F46B14564}" type="presOf" srcId="{23EA4920-91CA-4592-9D44-35361F348103}" destId="{B1C77710-D665-443D-AD83-1DEFDB0711A9}" srcOrd="0" destOrd="0" presId="urn:microsoft.com/office/officeart/2005/8/layout/hierarchy3"/>
    <dgm:cxn modelId="{DBDCCCE6-EA00-4AF6-B1EF-137453964479}" type="presOf" srcId="{2EB4A758-997C-4F1D-8008-A65D55473B1D}" destId="{E0321441-5775-49FB-9C51-A08D4DA2F108}" srcOrd="0" destOrd="0" presId="urn:microsoft.com/office/officeart/2005/8/layout/hierarchy3"/>
    <dgm:cxn modelId="{7D9EF4FA-8391-4DB6-AFAC-FB580533BA76}" type="presOf" srcId="{12CB9021-2BEA-4858-94D8-E8B6077210B0}" destId="{F7E9C117-AD95-42DD-97C3-EA86EAB091CF}" srcOrd="0" destOrd="0" presId="urn:microsoft.com/office/officeart/2005/8/layout/hierarchy3"/>
    <dgm:cxn modelId="{519E2F1F-97D0-44D7-9018-D4986DDE9DAC}" type="presParOf" srcId="{33E66645-6FB5-4FE0-A197-DE24AA481DF3}" destId="{FA759701-1E38-4281-A91A-8DC79CDBFE00}" srcOrd="0" destOrd="0" presId="urn:microsoft.com/office/officeart/2005/8/layout/hierarchy3"/>
    <dgm:cxn modelId="{F94B8112-B011-4097-9634-A26B94141B72}" type="presParOf" srcId="{FA759701-1E38-4281-A91A-8DC79CDBFE00}" destId="{6D997777-C0BC-40E5-AE6D-6311C8F4F76C}" srcOrd="0" destOrd="0" presId="urn:microsoft.com/office/officeart/2005/8/layout/hierarchy3"/>
    <dgm:cxn modelId="{C98018AB-EF08-4204-A947-C3F8E0169BFA}" type="presParOf" srcId="{6D997777-C0BC-40E5-AE6D-6311C8F4F76C}" destId="{E0321441-5775-49FB-9C51-A08D4DA2F108}" srcOrd="0" destOrd="0" presId="urn:microsoft.com/office/officeart/2005/8/layout/hierarchy3"/>
    <dgm:cxn modelId="{0D3D3CCC-A96D-4861-BEA1-40E996398AF1}" type="presParOf" srcId="{6D997777-C0BC-40E5-AE6D-6311C8F4F76C}" destId="{29F47059-C45C-48FD-ABCD-ABC4717C9270}" srcOrd="1" destOrd="0" presId="urn:microsoft.com/office/officeart/2005/8/layout/hierarchy3"/>
    <dgm:cxn modelId="{4A86993B-A4C8-4AA8-9DBA-76C7BEB23862}" type="presParOf" srcId="{FA759701-1E38-4281-A91A-8DC79CDBFE00}" destId="{EE4B56FB-F47C-4407-ADF3-43FCB5DE0E62}" srcOrd="1" destOrd="0" presId="urn:microsoft.com/office/officeart/2005/8/layout/hierarchy3"/>
    <dgm:cxn modelId="{88D7D76C-66C9-4E21-86C5-9BAE3A838E75}" type="presParOf" srcId="{EE4B56FB-F47C-4407-ADF3-43FCB5DE0E62}" destId="{CD11EE89-A5DC-46CD-BE54-DD995EB1C8B5}" srcOrd="0" destOrd="0" presId="urn:microsoft.com/office/officeart/2005/8/layout/hierarchy3"/>
    <dgm:cxn modelId="{B74E7B20-33BC-49D4-81BC-2CCE18F27B6F}" type="presParOf" srcId="{EE4B56FB-F47C-4407-ADF3-43FCB5DE0E62}" destId="{BDF56DCF-684F-4958-88AC-7D51FBF9919E}" srcOrd="1" destOrd="0" presId="urn:microsoft.com/office/officeart/2005/8/layout/hierarchy3"/>
    <dgm:cxn modelId="{9B8C5A07-82D6-4743-AB0A-E72A51867F7D}" type="presParOf" srcId="{33E66645-6FB5-4FE0-A197-DE24AA481DF3}" destId="{6EDB2E34-E644-4226-87C0-BA2B4E8115B6}" srcOrd="1" destOrd="0" presId="urn:microsoft.com/office/officeart/2005/8/layout/hierarchy3"/>
    <dgm:cxn modelId="{F2D5C36A-E8D1-4DD6-8A47-3D6F5D4C24EB}" type="presParOf" srcId="{6EDB2E34-E644-4226-87C0-BA2B4E8115B6}" destId="{C1525EC3-11CE-47C0-9341-033C9F936EBD}" srcOrd="0" destOrd="0" presId="urn:microsoft.com/office/officeart/2005/8/layout/hierarchy3"/>
    <dgm:cxn modelId="{32BF3476-BE39-4AB8-95B0-430017217D65}" type="presParOf" srcId="{C1525EC3-11CE-47C0-9341-033C9F936EBD}" destId="{BFF52566-3B08-4DC8-BE0B-F39409922223}" srcOrd="0" destOrd="0" presId="urn:microsoft.com/office/officeart/2005/8/layout/hierarchy3"/>
    <dgm:cxn modelId="{25C9CA18-B343-40B6-96CC-F9A0947DEC49}" type="presParOf" srcId="{C1525EC3-11CE-47C0-9341-033C9F936EBD}" destId="{26F5AE0C-66B1-4355-96A4-0D77E588514C}" srcOrd="1" destOrd="0" presId="urn:microsoft.com/office/officeart/2005/8/layout/hierarchy3"/>
    <dgm:cxn modelId="{75060650-D831-424C-87E7-28CF1E6BA7BE}" type="presParOf" srcId="{6EDB2E34-E644-4226-87C0-BA2B4E8115B6}" destId="{15932F1A-F39A-4423-840E-8E9646BAC734}" srcOrd="1" destOrd="0" presId="urn:microsoft.com/office/officeart/2005/8/layout/hierarchy3"/>
    <dgm:cxn modelId="{C08B8096-AAF7-4CA6-B801-CB82361FD200}" type="presParOf" srcId="{15932F1A-F39A-4423-840E-8E9646BAC734}" destId="{F7E9C117-AD95-42DD-97C3-EA86EAB091CF}" srcOrd="0" destOrd="0" presId="urn:microsoft.com/office/officeart/2005/8/layout/hierarchy3"/>
    <dgm:cxn modelId="{07DDC86E-ECA3-4D42-A3CF-37C65ED05881}" type="presParOf" srcId="{15932F1A-F39A-4423-840E-8E9646BAC734}" destId="{B1C77710-D665-443D-AD83-1DEFDB0711A9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189D7B-DB96-47AB-B7AE-1FD25536936A}" type="doc">
      <dgm:prSet loTypeId="urn:microsoft.com/office/officeart/2005/8/layout/vList3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pt-PT"/>
        </a:p>
      </dgm:t>
    </dgm:pt>
    <dgm:pt modelId="{AA962551-0AC8-455D-B140-23BA833E7816}">
      <dgm:prSet custT="1"/>
      <dgm:spPr/>
      <dgm:t>
        <a:bodyPr/>
        <a:lstStyle/>
        <a:p>
          <a:r>
            <a:rPr lang="pt-PT" sz="2800" dirty="0"/>
            <a:t>Para educar na fé uma criança é necessária uma família cristã, integrada numa comunidade cristã, apoiada no testemunho de fé dos outros. </a:t>
          </a:r>
        </a:p>
      </dgm:t>
    </dgm:pt>
    <dgm:pt modelId="{2D2C5420-1137-4CB7-9511-C01D769D01C1}" type="parTrans" cxnId="{6D1BDCDC-3DB0-4A0E-A923-1AADAE464FE8}">
      <dgm:prSet/>
      <dgm:spPr/>
      <dgm:t>
        <a:bodyPr/>
        <a:lstStyle/>
        <a:p>
          <a:endParaRPr lang="pt-PT"/>
        </a:p>
      </dgm:t>
    </dgm:pt>
    <dgm:pt modelId="{326781CC-0F78-4EEE-8A65-02B75233F0A6}" type="sibTrans" cxnId="{6D1BDCDC-3DB0-4A0E-A923-1AADAE464FE8}">
      <dgm:prSet/>
      <dgm:spPr/>
      <dgm:t>
        <a:bodyPr/>
        <a:lstStyle/>
        <a:p>
          <a:endParaRPr lang="pt-PT"/>
        </a:p>
      </dgm:t>
    </dgm:pt>
    <dgm:pt modelId="{AA353248-B2A5-4E0D-8D6C-40DFAC149FBE}" type="pres">
      <dgm:prSet presAssocID="{89189D7B-DB96-47AB-B7AE-1FD25536936A}" presName="linearFlow" presStyleCnt="0">
        <dgm:presLayoutVars>
          <dgm:dir/>
          <dgm:resizeHandles val="exact"/>
        </dgm:presLayoutVars>
      </dgm:prSet>
      <dgm:spPr/>
    </dgm:pt>
    <dgm:pt modelId="{C0CB13B4-C423-4050-968E-82DEE5FC5529}" type="pres">
      <dgm:prSet presAssocID="{AA962551-0AC8-455D-B140-23BA833E7816}" presName="composite" presStyleCnt="0"/>
      <dgm:spPr/>
    </dgm:pt>
    <dgm:pt modelId="{71966E4C-A198-4A53-BA30-E6FB73B0B09A}" type="pres">
      <dgm:prSet presAssocID="{AA962551-0AC8-455D-B140-23BA833E7816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</dgm:pt>
    <dgm:pt modelId="{47FAF6C1-DEAB-40E1-A1B0-469352675826}" type="pres">
      <dgm:prSet presAssocID="{AA962551-0AC8-455D-B140-23BA833E7816}" presName="txShp" presStyleLbl="node1" presStyleIdx="0" presStyleCnt="1" custScaleX="110229" custScaleY="122885">
        <dgm:presLayoutVars>
          <dgm:bulletEnabled val="1"/>
        </dgm:presLayoutVars>
      </dgm:prSet>
      <dgm:spPr/>
    </dgm:pt>
  </dgm:ptLst>
  <dgm:cxnLst>
    <dgm:cxn modelId="{58058163-F511-4A36-86E9-BE950C277CBC}" type="presOf" srcId="{AA962551-0AC8-455D-B140-23BA833E7816}" destId="{47FAF6C1-DEAB-40E1-A1B0-469352675826}" srcOrd="0" destOrd="0" presId="urn:microsoft.com/office/officeart/2005/8/layout/vList3"/>
    <dgm:cxn modelId="{6D1BDCDC-3DB0-4A0E-A923-1AADAE464FE8}" srcId="{89189D7B-DB96-47AB-B7AE-1FD25536936A}" destId="{AA962551-0AC8-455D-B140-23BA833E7816}" srcOrd="0" destOrd="0" parTransId="{2D2C5420-1137-4CB7-9511-C01D769D01C1}" sibTransId="{326781CC-0F78-4EEE-8A65-02B75233F0A6}"/>
    <dgm:cxn modelId="{521A61E8-20A9-4E5A-9713-7840B4ABDEDF}" type="presOf" srcId="{89189D7B-DB96-47AB-B7AE-1FD25536936A}" destId="{AA353248-B2A5-4E0D-8D6C-40DFAC149FBE}" srcOrd="0" destOrd="0" presId="urn:microsoft.com/office/officeart/2005/8/layout/vList3"/>
    <dgm:cxn modelId="{0DF59CFF-8766-4FF1-9BA0-692A6AE18887}" type="presParOf" srcId="{AA353248-B2A5-4E0D-8D6C-40DFAC149FBE}" destId="{C0CB13B4-C423-4050-968E-82DEE5FC5529}" srcOrd="0" destOrd="0" presId="urn:microsoft.com/office/officeart/2005/8/layout/vList3"/>
    <dgm:cxn modelId="{15366E12-0165-43C6-8356-E5D6114832FD}" type="presParOf" srcId="{C0CB13B4-C423-4050-968E-82DEE5FC5529}" destId="{71966E4C-A198-4A53-BA30-E6FB73B0B09A}" srcOrd="0" destOrd="0" presId="urn:microsoft.com/office/officeart/2005/8/layout/vList3"/>
    <dgm:cxn modelId="{D2646FB9-5CC2-4E0A-BF76-1EEDB0EA9C22}" type="presParOf" srcId="{C0CB13B4-C423-4050-968E-82DEE5FC5529}" destId="{47FAF6C1-DEAB-40E1-A1B0-46935267582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5F01F112-892F-4998-AA0F-E1C7CDC4EA49}" type="doc">
      <dgm:prSet loTypeId="urn:microsoft.com/office/officeart/2008/layout/HexagonCluster" loCatId="picture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pt-PT"/>
        </a:p>
      </dgm:t>
    </dgm:pt>
    <dgm:pt modelId="{250BEA8B-B249-4DEB-B0C8-B4444C0509F5}">
      <dgm:prSet phldrT="[Texto]"/>
      <dgm:spPr/>
      <dgm:t>
        <a:bodyPr/>
        <a:lstStyle/>
        <a:p>
          <a:r>
            <a:rPr lang="pt-PT" b="1" cap="small" baseline="0" dirty="0">
              <a:solidFill>
                <a:srgbClr val="FFFF00"/>
              </a:solidFill>
            </a:rPr>
            <a:t>Eucaristia</a:t>
          </a:r>
        </a:p>
      </dgm:t>
    </dgm:pt>
    <dgm:pt modelId="{AB165718-0A47-419D-AEF6-6E49AB4D5375}" type="parTrans" cxnId="{5112C78C-50C9-4057-B422-AAABA7893AB8}">
      <dgm:prSet/>
      <dgm:spPr/>
      <dgm:t>
        <a:bodyPr/>
        <a:lstStyle/>
        <a:p>
          <a:endParaRPr lang="pt-PT"/>
        </a:p>
      </dgm:t>
    </dgm:pt>
    <dgm:pt modelId="{24C09664-0C64-4C29-ACFA-2F7B92117340}" type="sibTrans" cxnId="{5112C78C-50C9-4057-B422-AAABA7893AB8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  <dgm:t>
        <a:bodyPr/>
        <a:lstStyle/>
        <a:p>
          <a:endParaRPr lang="pt-PT"/>
        </a:p>
      </dgm:t>
    </dgm:pt>
    <dgm:pt modelId="{5CD02CEE-C2C3-49EB-892D-02E941AC8C3F}">
      <dgm:prSet phldrT="[Texto]"/>
      <dgm:spPr/>
      <dgm:t>
        <a:bodyPr/>
        <a:lstStyle/>
        <a:p>
          <a:r>
            <a:rPr lang="pt-PT" b="1" i="0" cap="small" baseline="0" dirty="0">
              <a:solidFill>
                <a:srgbClr val="FFFF00"/>
              </a:solidFill>
            </a:rPr>
            <a:t>Batismo</a:t>
          </a:r>
        </a:p>
      </dgm:t>
    </dgm:pt>
    <dgm:pt modelId="{0641CCD6-1357-4D71-8350-C24E2791DBA6}" type="parTrans" cxnId="{6895FB94-79CD-47A2-AA8F-FC636F3EAC72}">
      <dgm:prSet/>
      <dgm:spPr/>
      <dgm:t>
        <a:bodyPr/>
        <a:lstStyle/>
        <a:p>
          <a:endParaRPr lang="pt-PT"/>
        </a:p>
      </dgm:t>
    </dgm:pt>
    <dgm:pt modelId="{F99FAFCF-C26E-4126-947E-70E16F07608C}" type="sibTrans" cxnId="{6895FB94-79CD-47A2-AA8F-FC636F3EAC72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2000" b="-72000"/>
          </a:stretch>
        </a:blipFill>
      </dgm:spPr>
      <dgm:t>
        <a:bodyPr/>
        <a:lstStyle/>
        <a:p>
          <a:endParaRPr lang="pt-PT"/>
        </a:p>
      </dgm:t>
    </dgm:pt>
    <dgm:pt modelId="{5BBE16EF-142F-459E-95E2-FC84BC2B8B5E}">
      <dgm:prSet phldrT="[Texto]"/>
      <dgm:spPr/>
      <dgm:t>
        <a:bodyPr/>
        <a:lstStyle/>
        <a:p>
          <a:r>
            <a:rPr lang="pt-PT" b="1" i="0" cap="small" baseline="0" dirty="0">
              <a:solidFill>
                <a:srgbClr val="FFFF00"/>
              </a:solidFill>
            </a:rPr>
            <a:t>Penitência</a:t>
          </a:r>
        </a:p>
      </dgm:t>
    </dgm:pt>
    <dgm:pt modelId="{D1C2A62A-ACE8-43BD-9294-945B38A01A94}" type="parTrans" cxnId="{88477830-DDF3-4F65-A9DB-DACCC4C00512}">
      <dgm:prSet/>
      <dgm:spPr/>
      <dgm:t>
        <a:bodyPr/>
        <a:lstStyle/>
        <a:p>
          <a:endParaRPr lang="pt-PT"/>
        </a:p>
      </dgm:t>
    </dgm:pt>
    <dgm:pt modelId="{96DEAF1B-9C1A-475D-AEAA-C6BABDB4711E}" type="sibTrans" cxnId="{88477830-DDF3-4F65-A9DB-DACCC4C00512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</dgm:spPr>
      <dgm:t>
        <a:bodyPr/>
        <a:lstStyle/>
        <a:p>
          <a:endParaRPr lang="pt-PT"/>
        </a:p>
      </dgm:t>
    </dgm:pt>
    <dgm:pt modelId="{84FAD63A-CE29-449D-95F4-BC6E46E81F2E}">
      <dgm:prSet phldrT="[Texto]"/>
      <dgm:spPr/>
      <dgm:t>
        <a:bodyPr/>
        <a:lstStyle/>
        <a:p>
          <a:r>
            <a:rPr lang="pt-PT" b="1" cap="small" baseline="0" dirty="0">
              <a:solidFill>
                <a:srgbClr val="FFFF00"/>
              </a:solidFill>
            </a:rPr>
            <a:t>Unção dos enfermos</a:t>
          </a:r>
        </a:p>
      </dgm:t>
    </dgm:pt>
    <dgm:pt modelId="{43606688-E103-47E8-85FC-EB4BBA630255}" type="parTrans" cxnId="{B71FB118-F7BD-4EBD-971E-4470D931FB22}">
      <dgm:prSet/>
      <dgm:spPr/>
      <dgm:t>
        <a:bodyPr/>
        <a:lstStyle/>
        <a:p>
          <a:endParaRPr lang="pt-PT"/>
        </a:p>
      </dgm:t>
    </dgm:pt>
    <dgm:pt modelId="{308EE330-0717-4114-9241-DBDC858179FA}" type="sibTrans" cxnId="{B71FB118-F7BD-4EBD-971E-4470D931FB22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1000" b="-71000"/>
          </a:stretch>
        </a:blipFill>
      </dgm:spPr>
      <dgm:t>
        <a:bodyPr/>
        <a:lstStyle/>
        <a:p>
          <a:endParaRPr lang="pt-PT"/>
        </a:p>
      </dgm:t>
    </dgm:pt>
    <dgm:pt modelId="{B07F992E-5B02-4213-A2A9-EF99BDCFC186}">
      <dgm:prSet phldrT="[Texto]"/>
      <dgm:spPr/>
      <dgm:t>
        <a:bodyPr/>
        <a:lstStyle/>
        <a:p>
          <a:r>
            <a:rPr lang="pt-PT" b="1" cap="small" baseline="0" dirty="0">
              <a:solidFill>
                <a:srgbClr val="FFFF00"/>
              </a:solidFill>
            </a:rPr>
            <a:t>Ordem</a:t>
          </a:r>
          <a:r>
            <a:rPr lang="pt-PT" dirty="0"/>
            <a:t> </a:t>
          </a:r>
        </a:p>
      </dgm:t>
    </dgm:pt>
    <dgm:pt modelId="{5ADCCD6E-F1BA-42EA-9528-8C5F64D8A18D}" type="parTrans" cxnId="{61F64390-004F-42E0-B84C-B9DDE72ABA82}">
      <dgm:prSet/>
      <dgm:spPr/>
      <dgm:t>
        <a:bodyPr/>
        <a:lstStyle/>
        <a:p>
          <a:endParaRPr lang="pt-PT"/>
        </a:p>
      </dgm:t>
    </dgm:pt>
    <dgm:pt modelId="{461F56BB-637C-4716-8B17-ACDC6DC9AC6B}" type="sibTrans" cxnId="{61F64390-004F-42E0-B84C-B9DDE72ABA82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</dgm:spPr>
      <dgm:t>
        <a:bodyPr/>
        <a:lstStyle/>
        <a:p>
          <a:endParaRPr lang="pt-PT"/>
        </a:p>
      </dgm:t>
    </dgm:pt>
    <dgm:pt modelId="{7B6B0B0B-5E86-44CE-9808-07C0890F5604}">
      <dgm:prSet phldrT="[Texto]"/>
      <dgm:spPr/>
      <dgm:t>
        <a:bodyPr/>
        <a:lstStyle/>
        <a:p>
          <a:r>
            <a:rPr lang="pt-PT" b="1" cap="small" baseline="0" dirty="0">
              <a:solidFill>
                <a:srgbClr val="FFFF00"/>
              </a:solidFill>
            </a:rPr>
            <a:t>Matrimónio</a:t>
          </a:r>
        </a:p>
      </dgm:t>
    </dgm:pt>
    <dgm:pt modelId="{D0547924-1A65-41ED-804B-BFC3027E9BA6}" type="parTrans" cxnId="{175854C0-3BA7-4B1D-A629-6EE6253F384D}">
      <dgm:prSet/>
      <dgm:spPr/>
      <dgm:t>
        <a:bodyPr/>
        <a:lstStyle/>
        <a:p>
          <a:endParaRPr lang="pt-PT"/>
        </a:p>
      </dgm:t>
    </dgm:pt>
    <dgm:pt modelId="{7EA6B902-E184-4B9F-9177-DDD4449A4F99}" type="sibTrans" cxnId="{175854C0-3BA7-4B1D-A629-6EE6253F384D}">
      <dgm:prSet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7000" b="-37000"/>
          </a:stretch>
        </a:blipFill>
      </dgm:spPr>
      <dgm:t>
        <a:bodyPr/>
        <a:lstStyle/>
        <a:p>
          <a:endParaRPr lang="pt-PT"/>
        </a:p>
      </dgm:t>
    </dgm:pt>
    <dgm:pt modelId="{CFEC865D-EE1F-4A70-BB85-DE134D4D1FB1}">
      <dgm:prSet phldrT="[Texto]" custT="1"/>
      <dgm:spPr/>
      <dgm:t>
        <a:bodyPr/>
        <a:lstStyle/>
        <a:p>
          <a:r>
            <a:rPr lang="pt-PT" sz="4000" b="1" dirty="0"/>
            <a:t>7</a:t>
          </a:r>
        </a:p>
      </dgm:t>
    </dgm:pt>
    <dgm:pt modelId="{2A0B7EA8-924D-48E8-BD19-D96ECA46BFC0}" type="sibTrans" cxnId="{095F77A6-6ADB-4490-9B3A-0DE07E7015F4}">
      <dgm:prSet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1000" b="-41000"/>
          </a:stretch>
        </a:blipFill>
      </dgm:spPr>
      <dgm:t>
        <a:bodyPr/>
        <a:lstStyle/>
        <a:p>
          <a:endParaRPr lang="pt-PT"/>
        </a:p>
      </dgm:t>
    </dgm:pt>
    <dgm:pt modelId="{F18D8B4E-AB06-4244-9751-196942750409}" type="parTrans" cxnId="{095F77A6-6ADB-4490-9B3A-0DE07E7015F4}">
      <dgm:prSet/>
      <dgm:spPr/>
      <dgm:t>
        <a:bodyPr/>
        <a:lstStyle/>
        <a:p>
          <a:endParaRPr lang="pt-PT"/>
        </a:p>
      </dgm:t>
    </dgm:pt>
    <dgm:pt modelId="{FE686E48-E86C-4135-B563-5B623A9ED381}">
      <dgm:prSet phldrT="[Texto]"/>
      <dgm:spPr/>
      <dgm:t>
        <a:bodyPr/>
        <a:lstStyle/>
        <a:p>
          <a:r>
            <a:rPr lang="pt-PT" b="1" cap="small" baseline="0" dirty="0">
              <a:solidFill>
                <a:srgbClr val="FFFF00"/>
              </a:solidFill>
            </a:rPr>
            <a:t>Confirmação</a:t>
          </a:r>
        </a:p>
      </dgm:t>
    </dgm:pt>
    <dgm:pt modelId="{DF7FBBAC-C139-46DA-92BC-FE65EDE53B2A}" type="parTrans" cxnId="{BB0C025A-6B3D-4AF0-AA49-D619E2AF50F1}">
      <dgm:prSet/>
      <dgm:spPr/>
      <dgm:t>
        <a:bodyPr/>
        <a:lstStyle/>
        <a:p>
          <a:endParaRPr lang="pt-PT"/>
        </a:p>
      </dgm:t>
    </dgm:pt>
    <dgm:pt modelId="{EA876665-B06A-469C-9FC9-5A45F231D954}" type="sibTrans" cxnId="{BB0C025A-6B3D-4AF0-AA49-D619E2AF50F1}">
      <dgm:prSet/>
      <dgm:spPr/>
      <dgm:t>
        <a:bodyPr/>
        <a:lstStyle/>
        <a:p>
          <a:endParaRPr lang="pt-PT"/>
        </a:p>
      </dgm:t>
    </dgm:pt>
    <dgm:pt modelId="{7F30D5B4-C24A-4A00-9FCB-0B4D04C50D88}" type="pres">
      <dgm:prSet presAssocID="{5F01F112-892F-4998-AA0F-E1C7CDC4EA49}" presName="Name0" presStyleCnt="0">
        <dgm:presLayoutVars>
          <dgm:chMax val="21"/>
          <dgm:chPref val="21"/>
        </dgm:presLayoutVars>
      </dgm:prSet>
      <dgm:spPr/>
    </dgm:pt>
    <dgm:pt modelId="{C1CAB52A-F474-48CF-A7D8-85D24C61F200}" type="pres">
      <dgm:prSet presAssocID="{CFEC865D-EE1F-4A70-BB85-DE134D4D1FB1}" presName="text1" presStyleCnt="0"/>
      <dgm:spPr/>
    </dgm:pt>
    <dgm:pt modelId="{2E69687C-4F93-467C-986E-A6E3BA7FDCAB}" type="pres">
      <dgm:prSet presAssocID="{CFEC865D-EE1F-4A70-BB85-DE134D4D1FB1}" presName="textRepeatNode" presStyleLbl="alignNode1" presStyleIdx="0" presStyleCnt="8">
        <dgm:presLayoutVars>
          <dgm:chMax val="0"/>
          <dgm:chPref val="0"/>
          <dgm:bulletEnabled val="1"/>
        </dgm:presLayoutVars>
      </dgm:prSet>
      <dgm:spPr/>
    </dgm:pt>
    <dgm:pt modelId="{381CCCA7-1E29-4692-9D2B-14BB3F4F9265}" type="pres">
      <dgm:prSet presAssocID="{CFEC865D-EE1F-4A70-BB85-DE134D4D1FB1}" presName="textaccent1" presStyleCnt="0"/>
      <dgm:spPr/>
    </dgm:pt>
    <dgm:pt modelId="{D8859801-23E6-476F-8F97-DA1119D4FE46}" type="pres">
      <dgm:prSet presAssocID="{CFEC865D-EE1F-4A70-BB85-DE134D4D1FB1}" presName="accentRepeatNode" presStyleLbl="solidAlignAcc1" presStyleIdx="0" presStyleCnt="16"/>
      <dgm:spPr/>
    </dgm:pt>
    <dgm:pt modelId="{9F0BEB9E-1F5D-4513-BFD0-2F8CE4604B9F}" type="pres">
      <dgm:prSet presAssocID="{2A0B7EA8-924D-48E8-BD19-D96ECA46BFC0}" presName="image1" presStyleCnt="0"/>
      <dgm:spPr/>
    </dgm:pt>
    <dgm:pt modelId="{AB2F6957-DB2C-45A9-8AA9-F910D21A3A42}" type="pres">
      <dgm:prSet presAssocID="{2A0B7EA8-924D-48E8-BD19-D96ECA46BFC0}" presName="imageRepeatNode" presStyleLbl="alignAcc1" presStyleIdx="0" presStyleCnt="8"/>
      <dgm:spPr/>
    </dgm:pt>
    <dgm:pt modelId="{C5D0E475-1E63-4BEA-AED6-4A747DA51D66}" type="pres">
      <dgm:prSet presAssocID="{2A0B7EA8-924D-48E8-BD19-D96ECA46BFC0}" presName="imageaccent1" presStyleCnt="0"/>
      <dgm:spPr/>
    </dgm:pt>
    <dgm:pt modelId="{051F2EFE-C548-44CB-9E3A-A28DEEFDC5F0}" type="pres">
      <dgm:prSet presAssocID="{2A0B7EA8-924D-48E8-BD19-D96ECA46BFC0}" presName="accentRepeatNode" presStyleLbl="solidAlignAcc1" presStyleIdx="1" presStyleCnt="16"/>
      <dgm:spPr/>
    </dgm:pt>
    <dgm:pt modelId="{30FF567B-AAE1-4632-84B0-181036F2B2AC}" type="pres">
      <dgm:prSet presAssocID="{250BEA8B-B249-4DEB-B0C8-B4444C0509F5}" presName="text2" presStyleCnt="0"/>
      <dgm:spPr/>
    </dgm:pt>
    <dgm:pt modelId="{4B9D0EDD-D99E-4B3D-969E-5BE15CDB8128}" type="pres">
      <dgm:prSet presAssocID="{250BEA8B-B249-4DEB-B0C8-B4444C0509F5}" presName="textRepeatNode" presStyleLbl="alignNode1" presStyleIdx="1" presStyleCnt="8">
        <dgm:presLayoutVars>
          <dgm:chMax val="0"/>
          <dgm:chPref val="0"/>
          <dgm:bulletEnabled val="1"/>
        </dgm:presLayoutVars>
      </dgm:prSet>
      <dgm:spPr/>
    </dgm:pt>
    <dgm:pt modelId="{9A10320D-1780-41E4-A5FA-5C47A5A212C2}" type="pres">
      <dgm:prSet presAssocID="{250BEA8B-B249-4DEB-B0C8-B4444C0509F5}" presName="textaccent2" presStyleCnt="0"/>
      <dgm:spPr/>
    </dgm:pt>
    <dgm:pt modelId="{903C48B2-1BA5-4A3B-9552-BECADF092AB1}" type="pres">
      <dgm:prSet presAssocID="{250BEA8B-B249-4DEB-B0C8-B4444C0509F5}" presName="accentRepeatNode" presStyleLbl="solidAlignAcc1" presStyleIdx="2" presStyleCnt="16"/>
      <dgm:spPr/>
    </dgm:pt>
    <dgm:pt modelId="{DF62BF05-C626-4AC1-87BF-3C4FC69127D0}" type="pres">
      <dgm:prSet presAssocID="{24C09664-0C64-4C29-ACFA-2F7B92117340}" presName="image2" presStyleCnt="0"/>
      <dgm:spPr/>
    </dgm:pt>
    <dgm:pt modelId="{4A33980D-9BE2-40EA-92C7-1A7C1A9308D8}" type="pres">
      <dgm:prSet presAssocID="{24C09664-0C64-4C29-ACFA-2F7B92117340}" presName="imageRepeatNode" presStyleLbl="alignAcc1" presStyleIdx="1" presStyleCnt="8"/>
      <dgm:spPr/>
    </dgm:pt>
    <dgm:pt modelId="{3102E213-4A7B-4F9E-BACC-B6A9BC642611}" type="pres">
      <dgm:prSet presAssocID="{24C09664-0C64-4C29-ACFA-2F7B92117340}" presName="imageaccent2" presStyleCnt="0"/>
      <dgm:spPr/>
    </dgm:pt>
    <dgm:pt modelId="{5D5ABF06-4B67-40FA-8BE8-EA33CDC9D90E}" type="pres">
      <dgm:prSet presAssocID="{24C09664-0C64-4C29-ACFA-2F7B92117340}" presName="accentRepeatNode" presStyleLbl="solidAlignAcc1" presStyleIdx="3" presStyleCnt="16"/>
      <dgm:spPr/>
    </dgm:pt>
    <dgm:pt modelId="{CC49693E-0F29-4BD9-881F-4D432763D425}" type="pres">
      <dgm:prSet presAssocID="{5CD02CEE-C2C3-49EB-892D-02E941AC8C3F}" presName="text3" presStyleCnt="0"/>
      <dgm:spPr/>
    </dgm:pt>
    <dgm:pt modelId="{3BCD3AC4-B869-4600-8E4D-EA5355BC9826}" type="pres">
      <dgm:prSet presAssocID="{5CD02CEE-C2C3-49EB-892D-02E941AC8C3F}" presName="textRepeatNode" presStyleLbl="alignNode1" presStyleIdx="2" presStyleCnt="8">
        <dgm:presLayoutVars>
          <dgm:chMax val="0"/>
          <dgm:chPref val="0"/>
          <dgm:bulletEnabled val="1"/>
        </dgm:presLayoutVars>
      </dgm:prSet>
      <dgm:spPr/>
    </dgm:pt>
    <dgm:pt modelId="{AB25D7E3-A655-4461-AE31-03F8C7AC9A56}" type="pres">
      <dgm:prSet presAssocID="{5CD02CEE-C2C3-49EB-892D-02E941AC8C3F}" presName="textaccent3" presStyleCnt="0"/>
      <dgm:spPr/>
    </dgm:pt>
    <dgm:pt modelId="{EEB222FA-BAD4-47A6-BF9E-F843046E638E}" type="pres">
      <dgm:prSet presAssocID="{5CD02CEE-C2C3-49EB-892D-02E941AC8C3F}" presName="accentRepeatNode" presStyleLbl="solidAlignAcc1" presStyleIdx="4" presStyleCnt="16"/>
      <dgm:spPr/>
    </dgm:pt>
    <dgm:pt modelId="{513BDD76-744D-4CDB-B523-FB733F5D088C}" type="pres">
      <dgm:prSet presAssocID="{F99FAFCF-C26E-4126-947E-70E16F07608C}" presName="image3" presStyleCnt="0"/>
      <dgm:spPr/>
    </dgm:pt>
    <dgm:pt modelId="{5C2DCC6C-2ADA-4DD6-A48C-6BDABEB46B84}" type="pres">
      <dgm:prSet presAssocID="{F99FAFCF-C26E-4126-947E-70E16F07608C}" presName="imageRepeatNode" presStyleLbl="alignAcc1" presStyleIdx="2" presStyleCnt="8"/>
      <dgm:spPr/>
    </dgm:pt>
    <dgm:pt modelId="{D95F8797-14FC-44E3-A3E8-D83CB06B6023}" type="pres">
      <dgm:prSet presAssocID="{F99FAFCF-C26E-4126-947E-70E16F07608C}" presName="imageaccent3" presStyleCnt="0"/>
      <dgm:spPr/>
    </dgm:pt>
    <dgm:pt modelId="{24B5F3E8-B656-4513-9A1C-FD0120CC50F2}" type="pres">
      <dgm:prSet presAssocID="{F99FAFCF-C26E-4126-947E-70E16F07608C}" presName="accentRepeatNode" presStyleLbl="solidAlignAcc1" presStyleIdx="5" presStyleCnt="16"/>
      <dgm:spPr/>
    </dgm:pt>
    <dgm:pt modelId="{7E89417D-DFBA-4868-B971-64635998C9C1}" type="pres">
      <dgm:prSet presAssocID="{FE686E48-E86C-4135-B563-5B623A9ED381}" presName="text4" presStyleCnt="0"/>
      <dgm:spPr/>
    </dgm:pt>
    <dgm:pt modelId="{CA2601BC-4D95-4FC1-8CC0-0FDCFED3685F}" type="pres">
      <dgm:prSet presAssocID="{FE686E48-E86C-4135-B563-5B623A9ED381}" presName="textRepeatNode" presStyleLbl="alignNode1" presStyleIdx="3" presStyleCnt="8">
        <dgm:presLayoutVars>
          <dgm:chMax val="0"/>
          <dgm:chPref val="0"/>
          <dgm:bulletEnabled val="1"/>
        </dgm:presLayoutVars>
      </dgm:prSet>
      <dgm:spPr/>
    </dgm:pt>
    <dgm:pt modelId="{6E48369C-C109-45EB-9FA8-24537BD6689A}" type="pres">
      <dgm:prSet presAssocID="{FE686E48-E86C-4135-B563-5B623A9ED381}" presName="textaccent4" presStyleCnt="0"/>
      <dgm:spPr/>
    </dgm:pt>
    <dgm:pt modelId="{1C60D5DE-B5FD-455F-AF77-0720BBF2274F}" type="pres">
      <dgm:prSet presAssocID="{FE686E48-E86C-4135-B563-5B623A9ED381}" presName="accentRepeatNode" presStyleLbl="solidAlignAcc1" presStyleIdx="6" presStyleCnt="16"/>
      <dgm:spPr/>
    </dgm:pt>
    <dgm:pt modelId="{12233F5F-2D19-4582-95B6-FD2A9B08EF81}" type="pres">
      <dgm:prSet presAssocID="{EA876665-B06A-469C-9FC9-5A45F231D954}" presName="image4" presStyleCnt="0"/>
      <dgm:spPr/>
    </dgm:pt>
    <dgm:pt modelId="{CDE5F327-160B-49C3-8DF7-BBF0DD110A9F}" type="pres">
      <dgm:prSet presAssocID="{EA876665-B06A-469C-9FC9-5A45F231D954}" presName="imageRepeatNode" presStyleLbl="alignAcc1" presStyleIdx="3" presStyleCnt="8"/>
      <dgm:spPr/>
    </dgm:pt>
    <dgm:pt modelId="{BD79C123-F71B-41DD-8040-F996C8889EFA}" type="pres">
      <dgm:prSet presAssocID="{EA876665-B06A-469C-9FC9-5A45F231D954}" presName="imageaccent4" presStyleCnt="0"/>
      <dgm:spPr/>
    </dgm:pt>
    <dgm:pt modelId="{F2BC3B28-316D-4153-ACE1-5A90030AADAD}" type="pres">
      <dgm:prSet presAssocID="{EA876665-B06A-469C-9FC9-5A45F231D954}" presName="accentRepeatNode" presStyleLbl="solidAlignAcc1" presStyleIdx="7" presStyleCnt="16"/>
      <dgm:spPr/>
    </dgm:pt>
    <dgm:pt modelId="{67ED101A-DE2D-4A67-AEB0-FF9347641E56}" type="pres">
      <dgm:prSet presAssocID="{5BBE16EF-142F-459E-95E2-FC84BC2B8B5E}" presName="text5" presStyleCnt="0"/>
      <dgm:spPr/>
    </dgm:pt>
    <dgm:pt modelId="{15587508-1B2F-46B1-99C8-84B27B2C3CE6}" type="pres">
      <dgm:prSet presAssocID="{5BBE16EF-142F-459E-95E2-FC84BC2B8B5E}" presName="textRepeatNode" presStyleLbl="alignNode1" presStyleIdx="4" presStyleCnt="8">
        <dgm:presLayoutVars>
          <dgm:chMax val="0"/>
          <dgm:chPref val="0"/>
          <dgm:bulletEnabled val="1"/>
        </dgm:presLayoutVars>
      </dgm:prSet>
      <dgm:spPr/>
    </dgm:pt>
    <dgm:pt modelId="{133E52DD-B1A5-4AC4-A1C4-BD805053EABD}" type="pres">
      <dgm:prSet presAssocID="{5BBE16EF-142F-459E-95E2-FC84BC2B8B5E}" presName="textaccent5" presStyleCnt="0"/>
      <dgm:spPr/>
    </dgm:pt>
    <dgm:pt modelId="{C9C60690-41F9-46DA-AB12-53D65788C787}" type="pres">
      <dgm:prSet presAssocID="{5BBE16EF-142F-459E-95E2-FC84BC2B8B5E}" presName="accentRepeatNode" presStyleLbl="solidAlignAcc1" presStyleIdx="8" presStyleCnt="16"/>
      <dgm:spPr/>
    </dgm:pt>
    <dgm:pt modelId="{C62AC4FF-B802-48A7-93A5-9F369AC90591}" type="pres">
      <dgm:prSet presAssocID="{96DEAF1B-9C1A-475D-AEAA-C6BABDB4711E}" presName="image5" presStyleCnt="0"/>
      <dgm:spPr/>
    </dgm:pt>
    <dgm:pt modelId="{FF5E270F-FC65-4B20-9845-69397F9D9F53}" type="pres">
      <dgm:prSet presAssocID="{96DEAF1B-9C1A-475D-AEAA-C6BABDB4711E}" presName="imageRepeatNode" presStyleLbl="alignAcc1" presStyleIdx="4" presStyleCnt="8" custLinFactNeighborX="-85220" custLinFactNeighborY="54693"/>
      <dgm:spPr/>
    </dgm:pt>
    <dgm:pt modelId="{5CFA01CE-D6BC-49A0-B902-943AA3DF5BC5}" type="pres">
      <dgm:prSet presAssocID="{96DEAF1B-9C1A-475D-AEAA-C6BABDB4711E}" presName="imageaccent5" presStyleCnt="0"/>
      <dgm:spPr/>
    </dgm:pt>
    <dgm:pt modelId="{DCA45907-872D-41BC-9B76-98449ACC40CC}" type="pres">
      <dgm:prSet presAssocID="{96DEAF1B-9C1A-475D-AEAA-C6BABDB4711E}" presName="accentRepeatNode" presStyleLbl="solidAlignAcc1" presStyleIdx="9" presStyleCnt="16"/>
      <dgm:spPr/>
    </dgm:pt>
    <dgm:pt modelId="{99AE043C-EAE0-4916-80B6-132C9D83B613}" type="pres">
      <dgm:prSet presAssocID="{7B6B0B0B-5E86-44CE-9808-07C0890F5604}" presName="text6" presStyleCnt="0"/>
      <dgm:spPr/>
    </dgm:pt>
    <dgm:pt modelId="{2BA80198-EB94-47FD-8673-107ECD74510E}" type="pres">
      <dgm:prSet presAssocID="{7B6B0B0B-5E86-44CE-9808-07C0890F5604}" presName="textRepeatNode" presStyleLbl="alignNode1" presStyleIdx="5" presStyleCnt="8">
        <dgm:presLayoutVars>
          <dgm:chMax val="0"/>
          <dgm:chPref val="0"/>
          <dgm:bulletEnabled val="1"/>
        </dgm:presLayoutVars>
      </dgm:prSet>
      <dgm:spPr/>
    </dgm:pt>
    <dgm:pt modelId="{6BC8522E-13B8-40DF-A343-A3A755615BAE}" type="pres">
      <dgm:prSet presAssocID="{7B6B0B0B-5E86-44CE-9808-07C0890F5604}" presName="textaccent6" presStyleCnt="0"/>
      <dgm:spPr/>
    </dgm:pt>
    <dgm:pt modelId="{480B1B9D-02D4-4CFA-B5FE-517A0AA8CF10}" type="pres">
      <dgm:prSet presAssocID="{7B6B0B0B-5E86-44CE-9808-07C0890F5604}" presName="accentRepeatNode" presStyleLbl="solidAlignAcc1" presStyleIdx="10" presStyleCnt="16"/>
      <dgm:spPr/>
    </dgm:pt>
    <dgm:pt modelId="{A8623444-938D-4880-AB02-35DC5C5A44CD}" type="pres">
      <dgm:prSet presAssocID="{7EA6B902-E184-4B9F-9177-DDD4449A4F99}" presName="image6" presStyleCnt="0"/>
      <dgm:spPr/>
    </dgm:pt>
    <dgm:pt modelId="{DE8F1E16-E548-408F-A8E8-AED572D59574}" type="pres">
      <dgm:prSet presAssocID="{7EA6B902-E184-4B9F-9177-DDD4449A4F99}" presName="imageRepeatNode" presStyleLbl="alignAcc1" presStyleIdx="5" presStyleCnt="8"/>
      <dgm:spPr/>
    </dgm:pt>
    <dgm:pt modelId="{D3166FB1-318B-4874-AF52-6AA95447126E}" type="pres">
      <dgm:prSet presAssocID="{7EA6B902-E184-4B9F-9177-DDD4449A4F99}" presName="imageaccent6" presStyleCnt="0"/>
      <dgm:spPr/>
    </dgm:pt>
    <dgm:pt modelId="{9817CBC2-9091-46A8-8D23-6650DA42C095}" type="pres">
      <dgm:prSet presAssocID="{7EA6B902-E184-4B9F-9177-DDD4449A4F99}" presName="accentRepeatNode" presStyleLbl="solidAlignAcc1" presStyleIdx="11" presStyleCnt="16"/>
      <dgm:spPr/>
    </dgm:pt>
    <dgm:pt modelId="{FE921E75-02B7-400A-853D-33B7DF7B2972}" type="pres">
      <dgm:prSet presAssocID="{B07F992E-5B02-4213-A2A9-EF99BDCFC186}" presName="text7" presStyleCnt="0"/>
      <dgm:spPr/>
    </dgm:pt>
    <dgm:pt modelId="{3505341D-8B1B-4B22-9B08-C58405DBC034}" type="pres">
      <dgm:prSet presAssocID="{B07F992E-5B02-4213-A2A9-EF99BDCFC186}" presName="textRepeatNode" presStyleLbl="alignNode1" presStyleIdx="6" presStyleCnt="8">
        <dgm:presLayoutVars>
          <dgm:chMax val="0"/>
          <dgm:chPref val="0"/>
          <dgm:bulletEnabled val="1"/>
        </dgm:presLayoutVars>
      </dgm:prSet>
      <dgm:spPr/>
    </dgm:pt>
    <dgm:pt modelId="{385FBDB1-F4A8-4B96-977F-4C943B3D6F2B}" type="pres">
      <dgm:prSet presAssocID="{B07F992E-5B02-4213-A2A9-EF99BDCFC186}" presName="textaccent7" presStyleCnt="0"/>
      <dgm:spPr/>
    </dgm:pt>
    <dgm:pt modelId="{016D32CC-C4CD-479C-BF2C-DB965DBF9C21}" type="pres">
      <dgm:prSet presAssocID="{B07F992E-5B02-4213-A2A9-EF99BDCFC186}" presName="accentRepeatNode" presStyleLbl="solidAlignAcc1" presStyleIdx="12" presStyleCnt="16"/>
      <dgm:spPr/>
    </dgm:pt>
    <dgm:pt modelId="{8D806B22-C985-43AB-BF11-5A9951FF8A90}" type="pres">
      <dgm:prSet presAssocID="{461F56BB-637C-4716-8B17-ACDC6DC9AC6B}" presName="image7" presStyleCnt="0"/>
      <dgm:spPr/>
    </dgm:pt>
    <dgm:pt modelId="{66F81C7A-5FD7-4E71-8B14-67484F87419F}" type="pres">
      <dgm:prSet presAssocID="{461F56BB-637C-4716-8B17-ACDC6DC9AC6B}" presName="imageRepeatNode" presStyleLbl="alignAcc1" presStyleIdx="6" presStyleCnt="8"/>
      <dgm:spPr/>
    </dgm:pt>
    <dgm:pt modelId="{BC3EEFF4-68CC-4640-AE8A-B2088386437D}" type="pres">
      <dgm:prSet presAssocID="{461F56BB-637C-4716-8B17-ACDC6DC9AC6B}" presName="imageaccent7" presStyleCnt="0"/>
      <dgm:spPr/>
    </dgm:pt>
    <dgm:pt modelId="{B5B2C671-D233-4DD4-BDE7-A795743CEBC0}" type="pres">
      <dgm:prSet presAssocID="{461F56BB-637C-4716-8B17-ACDC6DC9AC6B}" presName="accentRepeatNode" presStyleLbl="solidAlignAcc1" presStyleIdx="13" presStyleCnt="16"/>
      <dgm:spPr/>
    </dgm:pt>
    <dgm:pt modelId="{B77FA5F9-E7DE-42B4-BF0C-7D2288AF4C41}" type="pres">
      <dgm:prSet presAssocID="{84FAD63A-CE29-449D-95F4-BC6E46E81F2E}" presName="text8" presStyleCnt="0"/>
      <dgm:spPr/>
    </dgm:pt>
    <dgm:pt modelId="{C9E3C44B-454C-4607-803C-A22F502B2806}" type="pres">
      <dgm:prSet presAssocID="{84FAD63A-CE29-449D-95F4-BC6E46E81F2E}" presName="textRepeatNode" presStyleLbl="alignNode1" presStyleIdx="7" presStyleCnt="8">
        <dgm:presLayoutVars>
          <dgm:chMax val="0"/>
          <dgm:chPref val="0"/>
          <dgm:bulletEnabled val="1"/>
        </dgm:presLayoutVars>
      </dgm:prSet>
      <dgm:spPr/>
    </dgm:pt>
    <dgm:pt modelId="{72318F9E-FC2A-4480-8F41-7277212CC7DD}" type="pres">
      <dgm:prSet presAssocID="{84FAD63A-CE29-449D-95F4-BC6E46E81F2E}" presName="textaccent8" presStyleCnt="0"/>
      <dgm:spPr/>
    </dgm:pt>
    <dgm:pt modelId="{9562774D-CE89-4765-A5EB-28F19D4F4336}" type="pres">
      <dgm:prSet presAssocID="{84FAD63A-CE29-449D-95F4-BC6E46E81F2E}" presName="accentRepeatNode" presStyleLbl="solidAlignAcc1" presStyleIdx="14" presStyleCnt="16"/>
      <dgm:spPr/>
    </dgm:pt>
    <dgm:pt modelId="{75D7998D-7AA7-4CCB-919B-D7F272AE6600}" type="pres">
      <dgm:prSet presAssocID="{308EE330-0717-4114-9241-DBDC858179FA}" presName="image8" presStyleCnt="0"/>
      <dgm:spPr/>
    </dgm:pt>
    <dgm:pt modelId="{52BF4EDE-2A56-4404-8600-DD360335BAE4}" type="pres">
      <dgm:prSet presAssocID="{308EE330-0717-4114-9241-DBDC858179FA}" presName="imageRepeatNode" presStyleLbl="alignAcc1" presStyleIdx="7" presStyleCnt="8"/>
      <dgm:spPr/>
    </dgm:pt>
    <dgm:pt modelId="{79E40DF0-7008-430B-9E7A-009B7AA6175F}" type="pres">
      <dgm:prSet presAssocID="{308EE330-0717-4114-9241-DBDC858179FA}" presName="imageaccent8" presStyleCnt="0"/>
      <dgm:spPr/>
    </dgm:pt>
    <dgm:pt modelId="{250567F6-74F4-4CB6-BDCE-E64301E7C636}" type="pres">
      <dgm:prSet presAssocID="{308EE330-0717-4114-9241-DBDC858179FA}" presName="accentRepeatNode" presStyleLbl="solidAlignAcc1" presStyleIdx="15" presStyleCnt="16"/>
      <dgm:spPr/>
    </dgm:pt>
  </dgm:ptLst>
  <dgm:cxnLst>
    <dgm:cxn modelId="{A5495502-5EF3-4244-8276-CA1F372AE15E}" type="presOf" srcId="{2A0B7EA8-924D-48E8-BD19-D96ECA46BFC0}" destId="{AB2F6957-DB2C-45A9-8AA9-F910D21A3A42}" srcOrd="0" destOrd="0" presId="urn:microsoft.com/office/officeart/2008/layout/HexagonCluster"/>
    <dgm:cxn modelId="{23B7FA09-5F47-4493-B003-67A953DAA167}" type="presOf" srcId="{24C09664-0C64-4C29-ACFA-2F7B92117340}" destId="{4A33980D-9BE2-40EA-92C7-1A7C1A9308D8}" srcOrd="0" destOrd="0" presId="urn:microsoft.com/office/officeart/2008/layout/HexagonCluster"/>
    <dgm:cxn modelId="{B71FB118-F7BD-4EBD-971E-4470D931FB22}" srcId="{5F01F112-892F-4998-AA0F-E1C7CDC4EA49}" destId="{84FAD63A-CE29-449D-95F4-BC6E46E81F2E}" srcOrd="7" destOrd="0" parTransId="{43606688-E103-47E8-85FC-EB4BBA630255}" sibTransId="{308EE330-0717-4114-9241-DBDC858179FA}"/>
    <dgm:cxn modelId="{BB7B5A26-5A37-4749-B5BB-2C6FB9652B40}" type="presOf" srcId="{7EA6B902-E184-4B9F-9177-DDD4449A4F99}" destId="{DE8F1E16-E548-408F-A8E8-AED572D59574}" srcOrd="0" destOrd="0" presId="urn:microsoft.com/office/officeart/2008/layout/HexagonCluster"/>
    <dgm:cxn modelId="{88477830-DDF3-4F65-A9DB-DACCC4C00512}" srcId="{5F01F112-892F-4998-AA0F-E1C7CDC4EA49}" destId="{5BBE16EF-142F-459E-95E2-FC84BC2B8B5E}" srcOrd="4" destOrd="0" parTransId="{D1C2A62A-ACE8-43BD-9294-945B38A01A94}" sibTransId="{96DEAF1B-9C1A-475D-AEAA-C6BABDB4711E}"/>
    <dgm:cxn modelId="{06B33132-BB1A-4660-8E70-ADBB6E0C6BE2}" type="presOf" srcId="{7B6B0B0B-5E86-44CE-9808-07C0890F5604}" destId="{2BA80198-EB94-47FD-8673-107ECD74510E}" srcOrd="0" destOrd="0" presId="urn:microsoft.com/office/officeart/2008/layout/HexagonCluster"/>
    <dgm:cxn modelId="{0DEF083A-9CC0-444D-9208-F7349E629F51}" type="presOf" srcId="{B07F992E-5B02-4213-A2A9-EF99BDCFC186}" destId="{3505341D-8B1B-4B22-9B08-C58405DBC034}" srcOrd="0" destOrd="0" presId="urn:microsoft.com/office/officeart/2008/layout/HexagonCluster"/>
    <dgm:cxn modelId="{CDE29E3D-BBBC-4478-8E06-7FFAE85EFFBC}" type="presOf" srcId="{EA876665-B06A-469C-9FC9-5A45F231D954}" destId="{CDE5F327-160B-49C3-8DF7-BBF0DD110A9F}" srcOrd="0" destOrd="0" presId="urn:microsoft.com/office/officeart/2008/layout/HexagonCluster"/>
    <dgm:cxn modelId="{2685B06D-4F4D-4B6F-80E2-26DCA09876D6}" type="presOf" srcId="{96DEAF1B-9C1A-475D-AEAA-C6BABDB4711E}" destId="{FF5E270F-FC65-4B20-9845-69397F9D9F53}" srcOrd="0" destOrd="0" presId="urn:microsoft.com/office/officeart/2008/layout/HexagonCluster"/>
    <dgm:cxn modelId="{BB0C025A-6B3D-4AF0-AA49-D619E2AF50F1}" srcId="{5F01F112-892F-4998-AA0F-E1C7CDC4EA49}" destId="{FE686E48-E86C-4135-B563-5B623A9ED381}" srcOrd="3" destOrd="0" parTransId="{DF7FBBAC-C139-46DA-92BC-FE65EDE53B2A}" sibTransId="{EA876665-B06A-469C-9FC9-5A45F231D954}"/>
    <dgm:cxn modelId="{7A917383-8CFA-4507-ACAB-8C2FAD1673DE}" type="presOf" srcId="{5F01F112-892F-4998-AA0F-E1C7CDC4EA49}" destId="{7F30D5B4-C24A-4A00-9FCB-0B4D04C50D88}" srcOrd="0" destOrd="0" presId="urn:microsoft.com/office/officeart/2008/layout/HexagonCluster"/>
    <dgm:cxn modelId="{5112C78C-50C9-4057-B422-AAABA7893AB8}" srcId="{5F01F112-892F-4998-AA0F-E1C7CDC4EA49}" destId="{250BEA8B-B249-4DEB-B0C8-B4444C0509F5}" srcOrd="1" destOrd="0" parTransId="{AB165718-0A47-419D-AEF6-6E49AB4D5375}" sibTransId="{24C09664-0C64-4C29-ACFA-2F7B92117340}"/>
    <dgm:cxn modelId="{61F64390-004F-42E0-B84C-B9DDE72ABA82}" srcId="{5F01F112-892F-4998-AA0F-E1C7CDC4EA49}" destId="{B07F992E-5B02-4213-A2A9-EF99BDCFC186}" srcOrd="6" destOrd="0" parTransId="{5ADCCD6E-F1BA-42EA-9528-8C5F64D8A18D}" sibTransId="{461F56BB-637C-4716-8B17-ACDC6DC9AC6B}"/>
    <dgm:cxn modelId="{6895FB94-79CD-47A2-AA8F-FC636F3EAC72}" srcId="{5F01F112-892F-4998-AA0F-E1C7CDC4EA49}" destId="{5CD02CEE-C2C3-49EB-892D-02E941AC8C3F}" srcOrd="2" destOrd="0" parTransId="{0641CCD6-1357-4D71-8350-C24E2791DBA6}" sibTransId="{F99FAFCF-C26E-4126-947E-70E16F07608C}"/>
    <dgm:cxn modelId="{0265EBA5-69B1-4F84-833F-E64D2E3547E8}" type="presOf" srcId="{CFEC865D-EE1F-4A70-BB85-DE134D4D1FB1}" destId="{2E69687C-4F93-467C-986E-A6E3BA7FDCAB}" srcOrd="0" destOrd="0" presId="urn:microsoft.com/office/officeart/2008/layout/HexagonCluster"/>
    <dgm:cxn modelId="{095F77A6-6ADB-4490-9B3A-0DE07E7015F4}" srcId="{5F01F112-892F-4998-AA0F-E1C7CDC4EA49}" destId="{CFEC865D-EE1F-4A70-BB85-DE134D4D1FB1}" srcOrd="0" destOrd="0" parTransId="{F18D8B4E-AB06-4244-9751-196942750409}" sibTransId="{2A0B7EA8-924D-48E8-BD19-D96ECA46BFC0}"/>
    <dgm:cxn modelId="{522C3FAD-4B8C-4724-9BE7-25AB4516C6D0}" type="presOf" srcId="{308EE330-0717-4114-9241-DBDC858179FA}" destId="{52BF4EDE-2A56-4404-8600-DD360335BAE4}" srcOrd="0" destOrd="0" presId="urn:microsoft.com/office/officeart/2008/layout/HexagonCluster"/>
    <dgm:cxn modelId="{275192B8-7AEF-44C7-BFCB-7EE2549B64E2}" type="presOf" srcId="{461F56BB-637C-4716-8B17-ACDC6DC9AC6B}" destId="{66F81C7A-5FD7-4E71-8B14-67484F87419F}" srcOrd="0" destOrd="0" presId="urn:microsoft.com/office/officeart/2008/layout/HexagonCluster"/>
    <dgm:cxn modelId="{20260EBF-9A51-4AF6-9696-A2F7E385E45D}" type="presOf" srcId="{5BBE16EF-142F-459E-95E2-FC84BC2B8B5E}" destId="{15587508-1B2F-46B1-99C8-84B27B2C3CE6}" srcOrd="0" destOrd="0" presId="urn:microsoft.com/office/officeart/2008/layout/HexagonCluster"/>
    <dgm:cxn modelId="{292550C0-A4E1-4399-B447-480D2FC2EF2D}" type="presOf" srcId="{84FAD63A-CE29-449D-95F4-BC6E46E81F2E}" destId="{C9E3C44B-454C-4607-803C-A22F502B2806}" srcOrd="0" destOrd="0" presId="urn:microsoft.com/office/officeart/2008/layout/HexagonCluster"/>
    <dgm:cxn modelId="{175854C0-3BA7-4B1D-A629-6EE6253F384D}" srcId="{5F01F112-892F-4998-AA0F-E1C7CDC4EA49}" destId="{7B6B0B0B-5E86-44CE-9808-07C0890F5604}" srcOrd="5" destOrd="0" parTransId="{D0547924-1A65-41ED-804B-BFC3027E9BA6}" sibTransId="{7EA6B902-E184-4B9F-9177-DDD4449A4F99}"/>
    <dgm:cxn modelId="{75B152D3-032B-47AB-97CC-83CC625F2E00}" type="presOf" srcId="{FE686E48-E86C-4135-B563-5B623A9ED381}" destId="{CA2601BC-4D95-4FC1-8CC0-0FDCFED3685F}" srcOrd="0" destOrd="0" presId="urn:microsoft.com/office/officeart/2008/layout/HexagonCluster"/>
    <dgm:cxn modelId="{F4062CDA-76A3-41E6-8B5C-8C1428CD129F}" type="presOf" srcId="{F99FAFCF-C26E-4126-947E-70E16F07608C}" destId="{5C2DCC6C-2ADA-4DD6-A48C-6BDABEB46B84}" srcOrd="0" destOrd="0" presId="urn:microsoft.com/office/officeart/2008/layout/HexagonCluster"/>
    <dgm:cxn modelId="{70A2D6DD-B03E-4965-BBD4-6B3558B07650}" type="presOf" srcId="{5CD02CEE-C2C3-49EB-892D-02E941AC8C3F}" destId="{3BCD3AC4-B869-4600-8E4D-EA5355BC9826}" srcOrd="0" destOrd="0" presId="urn:microsoft.com/office/officeart/2008/layout/HexagonCluster"/>
    <dgm:cxn modelId="{7A45D5EA-D474-4195-AEBD-D311F3EA5EF0}" type="presOf" srcId="{250BEA8B-B249-4DEB-B0C8-B4444C0509F5}" destId="{4B9D0EDD-D99E-4B3D-969E-5BE15CDB8128}" srcOrd="0" destOrd="0" presId="urn:microsoft.com/office/officeart/2008/layout/HexagonCluster"/>
    <dgm:cxn modelId="{FC403497-0652-41C6-AE35-A27E9C167F84}" type="presParOf" srcId="{7F30D5B4-C24A-4A00-9FCB-0B4D04C50D88}" destId="{C1CAB52A-F474-48CF-A7D8-85D24C61F200}" srcOrd="0" destOrd="0" presId="urn:microsoft.com/office/officeart/2008/layout/HexagonCluster"/>
    <dgm:cxn modelId="{591FC42B-7801-4911-A3C6-2E5E0910C864}" type="presParOf" srcId="{C1CAB52A-F474-48CF-A7D8-85D24C61F200}" destId="{2E69687C-4F93-467C-986E-A6E3BA7FDCAB}" srcOrd="0" destOrd="0" presId="urn:microsoft.com/office/officeart/2008/layout/HexagonCluster"/>
    <dgm:cxn modelId="{29DE29F4-3E0C-44D9-A231-B7002ACE69AC}" type="presParOf" srcId="{7F30D5B4-C24A-4A00-9FCB-0B4D04C50D88}" destId="{381CCCA7-1E29-4692-9D2B-14BB3F4F9265}" srcOrd="1" destOrd="0" presId="urn:microsoft.com/office/officeart/2008/layout/HexagonCluster"/>
    <dgm:cxn modelId="{896671B4-402B-4F59-8D9F-706C936FF8E1}" type="presParOf" srcId="{381CCCA7-1E29-4692-9D2B-14BB3F4F9265}" destId="{D8859801-23E6-476F-8F97-DA1119D4FE46}" srcOrd="0" destOrd="0" presId="urn:microsoft.com/office/officeart/2008/layout/HexagonCluster"/>
    <dgm:cxn modelId="{0B21DA63-C599-4EE9-B7B9-88601C1A67D9}" type="presParOf" srcId="{7F30D5B4-C24A-4A00-9FCB-0B4D04C50D88}" destId="{9F0BEB9E-1F5D-4513-BFD0-2F8CE4604B9F}" srcOrd="2" destOrd="0" presId="urn:microsoft.com/office/officeart/2008/layout/HexagonCluster"/>
    <dgm:cxn modelId="{B51C51D8-AD78-49D5-853B-15B0576E7F60}" type="presParOf" srcId="{9F0BEB9E-1F5D-4513-BFD0-2F8CE4604B9F}" destId="{AB2F6957-DB2C-45A9-8AA9-F910D21A3A42}" srcOrd="0" destOrd="0" presId="urn:microsoft.com/office/officeart/2008/layout/HexagonCluster"/>
    <dgm:cxn modelId="{A1EDF45E-2DFD-43C5-97FC-BF0DBA48D3D2}" type="presParOf" srcId="{7F30D5B4-C24A-4A00-9FCB-0B4D04C50D88}" destId="{C5D0E475-1E63-4BEA-AED6-4A747DA51D66}" srcOrd="3" destOrd="0" presId="urn:microsoft.com/office/officeart/2008/layout/HexagonCluster"/>
    <dgm:cxn modelId="{CC256031-D919-42E5-B7DA-74D063F2752C}" type="presParOf" srcId="{C5D0E475-1E63-4BEA-AED6-4A747DA51D66}" destId="{051F2EFE-C548-44CB-9E3A-A28DEEFDC5F0}" srcOrd="0" destOrd="0" presId="urn:microsoft.com/office/officeart/2008/layout/HexagonCluster"/>
    <dgm:cxn modelId="{9D44E8F4-BF92-4D31-A346-8F62F6691AC8}" type="presParOf" srcId="{7F30D5B4-C24A-4A00-9FCB-0B4D04C50D88}" destId="{30FF567B-AAE1-4632-84B0-181036F2B2AC}" srcOrd="4" destOrd="0" presId="urn:microsoft.com/office/officeart/2008/layout/HexagonCluster"/>
    <dgm:cxn modelId="{CFF3713A-E735-46B8-9200-9374666B033C}" type="presParOf" srcId="{30FF567B-AAE1-4632-84B0-181036F2B2AC}" destId="{4B9D0EDD-D99E-4B3D-969E-5BE15CDB8128}" srcOrd="0" destOrd="0" presId="urn:microsoft.com/office/officeart/2008/layout/HexagonCluster"/>
    <dgm:cxn modelId="{1F11F532-7144-46F9-B788-BF3A723FEB8A}" type="presParOf" srcId="{7F30D5B4-C24A-4A00-9FCB-0B4D04C50D88}" destId="{9A10320D-1780-41E4-A5FA-5C47A5A212C2}" srcOrd="5" destOrd="0" presId="urn:microsoft.com/office/officeart/2008/layout/HexagonCluster"/>
    <dgm:cxn modelId="{C5AD3B32-DE07-4C75-B0B7-427735244C94}" type="presParOf" srcId="{9A10320D-1780-41E4-A5FA-5C47A5A212C2}" destId="{903C48B2-1BA5-4A3B-9552-BECADF092AB1}" srcOrd="0" destOrd="0" presId="urn:microsoft.com/office/officeart/2008/layout/HexagonCluster"/>
    <dgm:cxn modelId="{C7E9CAF5-CFC4-405F-A97E-E41D4EE76D35}" type="presParOf" srcId="{7F30D5B4-C24A-4A00-9FCB-0B4D04C50D88}" destId="{DF62BF05-C626-4AC1-87BF-3C4FC69127D0}" srcOrd="6" destOrd="0" presId="urn:microsoft.com/office/officeart/2008/layout/HexagonCluster"/>
    <dgm:cxn modelId="{09D4B011-5AC3-45AE-8BCE-DC9FAA7D711C}" type="presParOf" srcId="{DF62BF05-C626-4AC1-87BF-3C4FC69127D0}" destId="{4A33980D-9BE2-40EA-92C7-1A7C1A9308D8}" srcOrd="0" destOrd="0" presId="urn:microsoft.com/office/officeart/2008/layout/HexagonCluster"/>
    <dgm:cxn modelId="{73C34B7C-4243-4695-BE80-4F666F4D1920}" type="presParOf" srcId="{7F30D5B4-C24A-4A00-9FCB-0B4D04C50D88}" destId="{3102E213-4A7B-4F9E-BACC-B6A9BC642611}" srcOrd="7" destOrd="0" presId="urn:microsoft.com/office/officeart/2008/layout/HexagonCluster"/>
    <dgm:cxn modelId="{DCD33C34-0E32-430B-9A24-05A445CDEA49}" type="presParOf" srcId="{3102E213-4A7B-4F9E-BACC-B6A9BC642611}" destId="{5D5ABF06-4B67-40FA-8BE8-EA33CDC9D90E}" srcOrd="0" destOrd="0" presId="urn:microsoft.com/office/officeart/2008/layout/HexagonCluster"/>
    <dgm:cxn modelId="{1922010F-F159-4ABA-8C20-2AD0CF755936}" type="presParOf" srcId="{7F30D5B4-C24A-4A00-9FCB-0B4D04C50D88}" destId="{CC49693E-0F29-4BD9-881F-4D432763D425}" srcOrd="8" destOrd="0" presId="urn:microsoft.com/office/officeart/2008/layout/HexagonCluster"/>
    <dgm:cxn modelId="{3B5FCE80-C4AB-48C5-9A77-2CF6B9719924}" type="presParOf" srcId="{CC49693E-0F29-4BD9-881F-4D432763D425}" destId="{3BCD3AC4-B869-4600-8E4D-EA5355BC9826}" srcOrd="0" destOrd="0" presId="urn:microsoft.com/office/officeart/2008/layout/HexagonCluster"/>
    <dgm:cxn modelId="{A6633A41-605E-4180-92BC-111A79E7C03F}" type="presParOf" srcId="{7F30D5B4-C24A-4A00-9FCB-0B4D04C50D88}" destId="{AB25D7E3-A655-4461-AE31-03F8C7AC9A56}" srcOrd="9" destOrd="0" presId="urn:microsoft.com/office/officeart/2008/layout/HexagonCluster"/>
    <dgm:cxn modelId="{90A3971D-4FFB-4C6A-A384-0C55F4278A78}" type="presParOf" srcId="{AB25D7E3-A655-4461-AE31-03F8C7AC9A56}" destId="{EEB222FA-BAD4-47A6-BF9E-F843046E638E}" srcOrd="0" destOrd="0" presId="urn:microsoft.com/office/officeart/2008/layout/HexagonCluster"/>
    <dgm:cxn modelId="{3BD7A282-5D44-4E80-B3C5-6BBBDCDC3B14}" type="presParOf" srcId="{7F30D5B4-C24A-4A00-9FCB-0B4D04C50D88}" destId="{513BDD76-744D-4CDB-B523-FB733F5D088C}" srcOrd="10" destOrd="0" presId="urn:microsoft.com/office/officeart/2008/layout/HexagonCluster"/>
    <dgm:cxn modelId="{A9B12316-0A43-47E0-AD93-D43659E90B2E}" type="presParOf" srcId="{513BDD76-744D-4CDB-B523-FB733F5D088C}" destId="{5C2DCC6C-2ADA-4DD6-A48C-6BDABEB46B84}" srcOrd="0" destOrd="0" presId="urn:microsoft.com/office/officeart/2008/layout/HexagonCluster"/>
    <dgm:cxn modelId="{7F4EC98C-1AA0-4E25-966E-2578F0699A6F}" type="presParOf" srcId="{7F30D5B4-C24A-4A00-9FCB-0B4D04C50D88}" destId="{D95F8797-14FC-44E3-A3E8-D83CB06B6023}" srcOrd="11" destOrd="0" presId="urn:microsoft.com/office/officeart/2008/layout/HexagonCluster"/>
    <dgm:cxn modelId="{CCB5BF75-80CA-4ACA-9A87-7C66C0E63F27}" type="presParOf" srcId="{D95F8797-14FC-44E3-A3E8-D83CB06B6023}" destId="{24B5F3E8-B656-4513-9A1C-FD0120CC50F2}" srcOrd="0" destOrd="0" presId="urn:microsoft.com/office/officeart/2008/layout/HexagonCluster"/>
    <dgm:cxn modelId="{CB50DFCF-6AC1-4030-ACA0-1ACB41FD85CC}" type="presParOf" srcId="{7F30D5B4-C24A-4A00-9FCB-0B4D04C50D88}" destId="{7E89417D-DFBA-4868-B971-64635998C9C1}" srcOrd="12" destOrd="0" presId="urn:microsoft.com/office/officeart/2008/layout/HexagonCluster"/>
    <dgm:cxn modelId="{AEB19CE9-673F-4429-8729-B281DFFE8CD9}" type="presParOf" srcId="{7E89417D-DFBA-4868-B971-64635998C9C1}" destId="{CA2601BC-4D95-4FC1-8CC0-0FDCFED3685F}" srcOrd="0" destOrd="0" presId="urn:microsoft.com/office/officeart/2008/layout/HexagonCluster"/>
    <dgm:cxn modelId="{19F0E76E-6FBA-4D53-BAF8-85F6857FFD99}" type="presParOf" srcId="{7F30D5B4-C24A-4A00-9FCB-0B4D04C50D88}" destId="{6E48369C-C109-45EB-9FA8-24537BD6689A}" srcOrd="13" destOrd="0" presId="urn:microsoft.com/office/officeart/2008/layout/HexagonCluster"/>
    <dgm:cxn modelId="{C892B54A-CC70-4507-AC49-CE9D3E843977}" type="presParOf" srcId="{6E48369C-C109-45EB-9FA8-24537BD6689A}" destId="{1C60D5DE-B5FD-455F-AF77-0720BBF2274F}" srcOrd="0" destOrd="0" presId="urn:microsoft.com/office/officeart/2008/layout/HexagonCluster"/>
    <dgm:cxn modelId="{7E352B07-7BCD-44F9-9824-02B289AF316D}" type="presParOf" srcId="{7F30D5B4-C24A-4A00-9FCB-0B4D04C50D88}" destId="{12233F5F-2D19-4582-95B6-FD2A9B08EF81}" srcOrd="14" destOrd="0" presId="urn:microsoft.com/office/officeart/2008/layout/HexagonCluster"/>
    <dgm:cxn modelId="{BB95B758-3918-4108-BF9C-87E39CAEE9BC}" type="presParOf" srcId="{12233F5F-2D19-4582-95B6-FD2A9B08EF81}" destId="{CDE5F327-160B-49C3-8DF7-BBF0DD110A9F}" srcOrd="0" destOrd="0" presId="urn:microsoft.com/office/officeart/2008/layout/HexagonCluster"/>
    <dgm:cxn modelId="{7D91DEA2-8C09-40BE-B00C-FDBB3F8899C4}" type="presParOf" srcId="{7F30D5B4-C24A-4A00-9FCB-0B4D04C50D88}" destId="{BD79C123-F71B-41DD-8040-F996C8889EFA}" srcOrd="15" destOrd="0" presId="urn:microsoft.com/office/officeart/2008/layout/HexagonCluster"/>
    <dgm:cxn modelId="{E49EE63C-CDB5-4825-A437-33D1390BA5FA}" type="presParOf" srcId="{BD79C123-F71B-41DD-8040-F996C8889EFA}" destId="{F2BC3B28-316D-4153-ACE1-5A90030AADAD}" srcOrd="0" destOrd="0" presId="urn:microsoft.com/office/officeart/2008/layout/HexagonCluster"/>
    <dgm:cxn modelId="{21BD60CA-6331-4397-BC9D-3452C7A10069}" type="presParOf" srcId="{7F30D5B4-C24A-4A00-9FCB-0B4D04C50D88}" destId="{67ED101A-DE2D-4A67-AEB0-FF9347641E56}" srcOrd="16" destOrd="0" presId="urn:microsoft.com/office/officeart/2008/layout/HexagonCluster"/>
    <dgm:cxn modelId="{C5100ACF-3D98-49E4-B34B-523F0BEE1C5F}" type="presParOf" srcId="{67ED101A-DE2D-4A67-AEB0-FF9347641E56}" destId="{15587508-1B2F-46B1-99C8-84B27B2C3CE6}" srcOrd="0" destOrd="0" presId="urn:microsoft.com/office/officeart/2008/layout/HexagonCluster"/>
    <dgm:cxn modelId="{51555B6E-E321-4C43-A566-06BE1F2235CD}" type="presParOf" srcId="{7F30D5B4-C24A-4A00-9FCB-0B4D04C50D88}" destId="{133E52DD-B1A5-4AC4-A1C4-BD805053EABD}" srcOrd="17" destOrd="0" presId="urn:microsoft.com/office/officeart/2008/layout/HexagonCluster"/>
    <dgm:cxn modelId="{7287FDD5-3C9F-4BA1-B4D3-BF4C62643DE1}" type="presParOf" srcId="{133E52DD-B1A5-4AC4-A1C4-BD805053EABD}" destId="{C9C60690-41F9-46DA-AB12-53D65788C787}" srcOrd="0" destOrd="0" presId="urn:microsoft.com/office/officeart/2008/layout/HexagonCluster"/>
    <dgm:cxn modelId="{CB12912C-8A5B-419C-BC6F-7EC4F54775DC}" type="presParOf" srcId="{7F30D5B4-C24A-4A00-9FCB-0B4D04C50D88}" destId="{C62AC4FF-B802-48A7-93A5-9F369AC90591}" srcOrd="18" destOrd="0" presId="urn:microsoft.com/office/officeart/2008/layout/HexagonCluster"/>
    <dgm:cxn modelId="{6C7FCACC-CD14-436D-97DD-5E19CDB1BFA8}" type="presParOf" srcId="{C62AC4FF-B802-48A7-93A5-9F369AC90591}" destId="{FF5E270F-FC65-4B20-9845-69397F9D9F53}" srcOrd="0" destOrd="0" presId="urn:microsoft.com/office/officeart/2008/layout/HexagonCluster"/>
    <dgm:cxn modelId="{6FAA9488-2D71-4248-907C-25040A0EFDAF}" type="presParOf" srcId="{7F30D5B4-C24A-4A00-9FCB-0B4D04C50D88}" destId="{5CFA01CE-D6BC-49A0-B902-943AA3DF5BC5}" srcOrd="19" destOrd="0" presId="urn:microsoft.com/office/officeart/2008/layout/HexagonCluster"/>
    <dgm:cxn modelId="{B52A81E2-D254-49EB-A0ED-FD7F9CBD88AC}" type="presParOf" srcId="{5CFA01CE-D6BC-49A0-B902-943AA3DF5BC5}" destId="{DCA45907-872D-41BC-9B76-98449ACC40CC}" srcOrd="0" destOrd="0" presId="urn:microsoft.com/office/officeart/2008/layout/HexagonCluster"/>
    <dgm:cxn modelId="{718743DC-7629-4521-9B5C-F1DA0EA3AD4A}" type="presParOf" srcId="{7F30D5B4-C24A-4A00-9FCB-0B4D04C50D88}" destId="{99AE043C-EAE0-4916-80B6-132C9D83B613}" srcOrd="20" destOrd="0" presId="urn:microsoft.com/office/officeart/2008/layout/HexagonCluster"/>
    <dgm:cxn modelId="{0AFFCB5F-4FC8-4832-820B-1E27BC22FB4A}" type="presParOf" srcId="{99AE043C-EAE0-4916-80B6-132C9D83B613}" destId="{2BA80198-EB94-47FD-8673-107ECD74510E}" srcOrd="0" destOrd="0" presId="urn:microsoft.com/office/officeart/2008/layout/HexagonCluster"/>
    <dgm:cxn modelId="{010B18C9-0E49-4148-B3B2-4F031FDDF5C8}" type="presParOf" srcId="{7F30D5B4-C24A-4A00-9FCB-0B4D04C50D88}" destId="{6BC8522E-13B8-40DF-A343-A3A755615BAE}" srcOrd="21" destOrd="0" presId="urn:microsoft.com/office/officeart/2008/layout/HexagonCluster"/>
    <dgm:cxn modelId="{F0DF47E6-2C65-497F-8600-9C9F0ACA03C4}" type="presParOf" srcId="{6BC8522E-13B8-40DF-A343-A3A755615BAE}" destId="{480B1B9D-02D4-4CFA-B5FE-517A0AA8CF10}" srcOrd="0" destOrd="0" presId="urn:microsoft.com/office/officeart/2008/layout/HexagonCluster"/>
    <dgm:cxn modelId="{B98B874F-C6CB-47FB-8358-4094B10FB211}" type="presParOf" srcId="{7F30D5B4-C24A-4A00-9FCB-0B4D04C50D88}" destId="{A8623444-938D-4880-AB02-35DC5C5A44CD}" srcOrd="22" destOrd="0" presId="urn:microsoft.com/office/officeart/2008/layout/HexagonCluster"/>
    <dgm:cxn modelId="{C120288D-8B08-4F05-A93E-5E612018BBA9}" type="presParOf" srcId="{A8623444-938D-4880-AB02-35DC5C5A44CD}" destId="{DE8F1E16-E548-408F-A8E8-AED572D59574}" srcOrd="0" destOrd="0" presId="urn:microsoft.com/office/officeart/2008/layout/HexagonCluster"/>
    <dgm:cxn modelId="{A5BD6017-4D46-44B9-A3CB-5AC6A4DF057E}" type="presParOf" srcId="{7F30D5B4-C24A-4A00-9FCB-0B4D04C50D88}" destId="{D3166FB1-318B-4874-AF52-6AA95447126E}" srcOrd="23" destOrd="0" presId="urn:microsoft.com/office/officeart/2008/layout/HexagonCluster"/>
    <dgm:cxn modelId="{062521E6-21DD-4ACC-938C-FDC5E6E34AAB}" type="presParOf" srcId="{D3166FB1-318B-4874-AF52-6AA95447126E}" destId="{9817CBC2-9091-46A8-8D23-6650DA42C095}" srcOrd="0" destOrd="0" presId="urn:microsoft.com/office/officeart/2008/layout/HexagonCluster"/>
    <dgm:cxn modelId="{449D9AD9-DA89-4589-9235-8DFF915131E9}" type="presParOf" srcId="{7F30D5B4-C24A-4A00-9FCB-0B4D04C50D88}" destId="{FE921E75-02B7-400A-853D-33B7DF7B2972}" srcOrd="24" destOrd="0" presId="urn:microsoft.com/office/officeart/2008/layout/HexagonCluster"/>
    <dgm:cxn modelId="{2FE1FBEB-82F6-4C2D-9241-60E25C8AEBE9}" type="presParOf" srcId="{FE921E75-02B7-400A-853D-33B7DF7B2972}" destId="{3505341D-8B1B-4B22-9B08-C58405DBC034}" srcOrd="0" destOrd="0" presId="urn:microsoft.com/office/officeart/2008/layout/HexagonCluster"/>
    <dgm:cxn modelId="{DC32DAC5-445F-4AC7-944A-8A1D8A5306C8}" type="presParOf" srcId="{7F30D5B4-C24A-4A00-9FCB-0B4D04C50D88}" destId="{385FBDB1-F4A8-4B96-977F-4C943B3D6F2B}" srcOrd="25" destOrd="0" presId="urn:microsoft.com/office/officeart/2008/layout/HexagonCluster"/>
    <dgm:cxn modelId="{FBB56A53-679D-45AF-8B54-55F384F13FC9}" type="presParOf" srcId="{385FBDB1-F4A8-4B96-977F-4C943B3D6F2B}" destId="{016D32CC-C4CD-479C-BF2C-DB965DBF9C21}" srcOrd="0" destOrd="0" presId="urn:microsoft.com/office/officeart/2008/layout/HexagonCluster"/>
    <dgm:cxn modelId="{479AECC4-8882-42C5-9C71-64554B9859D4}" type="presParOf" srcId="{7F30D5B4-C24A-4A00-9FCB-0B4D04C50D88}" destId="{8D806B22-C985-43AB-BF11-5A9951FF8A90}" srcOrd="26" destOrd="0" presId="urn:microsoft.com/office/officeart/2008/layout/HexagonCluster"/>
    <dgm:cxn modelId="{BBA8EAAB-5828-4FAB-A9ED-BA3B444E4A29}" type="presParOf" srcId="{8D806B22-C985-43AB-BF11-5A9951FF8A90}" destId="{66F81C7A-5FD7-4E71-8B14-67484F87419F}" srcOrd="0" destOrd="0" presId="urn:microsoft.com/office/officeart/2008/layout/HexagonCluster"/>
    <dgm:cxn modelId="{79CFE293-92E1-42DF-8401-9276AFC7719B}" type="presParOf" srcId="{7F30D5B4-C24A-4A00-9FCB-0B4D04C50D88}" destId="{BC3EEFF4-68CC-4640-AE8A-B2088386437D}" srcOrd="27" destOrd="0" presId="urn:microsoft.com/office/officeart/2008/layout/HexagonCluster"/>
    <dgm:cxn modelId="{B5553B13-F208-4744-9974-02A7BF3DD2DA}" type="presParOf" srcId="{BC3EEFF4-68CC-4640-AE8A-B2088386437D}" destId="{B5B2C671-D233-4DD4-BDE7-A795743CEBC0}" srcOrd="0" destOrd="0" presId="urn:microsoft.com/office/officeart/2008/layout/HexagonCluster"/>
    <dgm:cxn modelId="{C5FF1092-CCE8-41A0-9577-9B67B326B2DA}" type="presParOf" srcId="{7F30D5B4-C24A-4A00-9FCB-0B4D04C50D88}" destId="{B77FA5F9-E7DE-42B4-BF0C-7D2288AF4C41}" srcOrd="28" destOrd="0" presId="urn:microsoft.com/office/officeart/2008/layout/HexagonCluster"/>
    <dgm:cxn modelId="{F37E2730-C8E3-489A-9489-23A925828C86}" type="presParOf" srcId="{B77FA5F9-E7DE-42B4-BF0C-7D2288AF4C41}" destId="{C9E3C44B-454C-4607-803C-A22F502B2806}" srcOrd="0" destOrd="0" presId="urn:microsoft.com/office/officeart/2008/layout/HexagonCluster"/>
    <dgm:cxn modelId="{75E825C0-C63E-4C4F-957E-C5AC7588C5CF}" type="presParOf" srcId="{7F30D5B4-C24A-4A00-9FCB-0B4D04C50D88}" destId="{72318F9E-FC2A-4480-8F41-7277212CC7DD}" srcOrd="29" destOrd="0" presId="urn:microsoft.com/office/officeart/2008/layout/HexagonCluster"/>
    <dgm:cxn modelId="{A1105710-0270-46F6-9DC1-BB66BF0C800C}" type="presParOf" srcId="{72318F9E-FC2A-4480-8F41-7277212CC7DD}" destId="{9562774D-CE89-4765-A5EB-28F19D4F4336}" srcOrd="0" destOrd="0" presId="urn:microsoft.com/office/officeart/2008/layout/HexagonCluster"/>
    <dgm:cxn modelId="{92B96434-8C37-45DA-A285-23BC8F7657AC}" type="presParOf" srcId="{7F30D5B4-C24A-4A00-9FCB-0B4D04C50D88}" destId="{75D7998D-7AA7-4CCB-919B-D7F272AE6600}" srcOrd="30" destOrd="0" presId="urn:microsoft.com/office/officeart/2008/layout/HexagonCluster"/>
    <dgm:cxn modelId="{A905BE51-5C9E-4231-A611-ED6DEE54FE70}" type="presParOf" srcId="{75D7998D-7AA7-4CCB-919B-D7F272AE6600}" destId="{52BF4EDE-2A56-4404-8600-DD360335BAE4}" srcOrd="0" destOrd="0" presId="urn:microsoft.com/office/officeart/2008/layout/HexagonCluster"/>
    <dgm:cxn modelId="{E31B7909-08ED-4A23-AAA2-91E2A5EDCF11}" type="presParOf" srcId="{7F30D5B4-C24A-4A00-9FCB-0B4D04C50D88}" destId="{79E40DF0-7008-430B-9E7A-009B7AA6175F}" srcOrd="31" destOrd="0" presId="urn:microsoft.com/office/officeart/2008/layout/HexagonCluster"/>
    <dgm:cxn modelId="{FB53FE95-0630-4AF4-BFF8-3AAAB90A125E}" type="presParOf" srcId="{79E40DF0-7008-430B-9E7A-009B7AA6175F}" destId="{250567F6-74F4-4CB6-BDCE-E64301E7C636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5F01F112-892F-4998-AA0F-E1C7CDC4EA49}" type="doc">
      <dgm:prSet loTypeId="urn:microsoft.com/office/officeart/2008/layout/BendingPictureCaptionList" loCatId="picture" qsTypeId="urn:microsoft.com/office/officeart/2005/8/quickstyle/simple2" qsCatId="simple" csTypeId="urn:microsoft.com/office/officeart/2005/8/colors/accent2_4" csCatId="accent2" phldr="1"/>
      <dgm:spPr/>
      <dgm:t>
        <a:bodyPr/>
        <a:lstStyle/>
        <a:p>
          <a:endParaRPr lang="pt-PT"/>
        </a:p>
      </dgm:t>
    </dgm:pt>
    <dgm:pt modelId="{5CD02CEE-C2C3-49EB-892D-02E941AC8C3F}">
      <dgm:prSet phldrT="[Texto]" custT="1"/>
      <dgm:spPr/>
      <dgm:t>
        <a:bodyPr/>
        <a:lstStyle/>
        <a:p>
          <a:r>
            <a:rPr lang="pt-PT" sz="1800" dirty="0"/>
            <a:t>CONFIRMAÇÃO</a:t>
          </a:r>
        </a:p>
      </dgm:t>
    </dgm:pt>
    <dgm:pt modelId="{0641CCD6-1357-4D71-8350-C24E2791DBA6}" type="parTrans" cxnId="{6895FB94-79CD-47A2-AA8F-FC636F3EAC72}">
      <dgm:prSet/>
      <dgm:spPr/>
      <dgm:t>
        <a:bodyPr/>
        <a:lstStyle/>
        <a:p>
          <a:endParaRPr lang="pt-PT"/>
        </a:p>
      </dgm:t>
    </dgm:pt>
    <dgm:pt modelId="{F99FAFCF-C26E-4126-947E-70E16F07608C}" type="sibTrans" cxnId="{6895FB94-79CD-47A2-AA8F-FC636F3EAC72}">
      <dgm:prSet/>
      <dgm:spPr/>
      <dgm:t>
        <a:bodyPr/>
        <a:lstStyle/>
        <a:p>
          <a:endParaRPr lang="pt-PT"/>
        </a:p>
      </dgm:t>
    </dgm:pt>
    <dgm:pt modelId="{5BBE16EF-142F-459E-95E2-FC84BC2B8B5E}">
      <dgm:prSet phldrT="[Texto]" custT="1"/>
      <dgm:spPr/>
      <dgm:t>
        <a:bodyPr/>
        <a:lstStyle/>
        <a:p>
          <a:r>
            <a:rPr lang="pt-PT" sz="1800" dirty="0"/>
            <a:t>RECONCILIAÇÃO</a:t>
          </a:r>
        </a:p>
      </dgm:t>
    </dgm:pt>
    <dgm:pt modelId="{D1C2A62A-ACE8-43BD-9294-945B38A01A94}" type="parTrans" cxnId="{88477830-DDF3-4F65-A9DB-DACCC4C00512}">
      <dgm:prSet/>
      <dgm:spPr/>
      <dgm:t>
        <a:bodyPr/>
        <a:lstStyle/>
        <a:p>
          <a:endParaRPr lang="pt-PT"/>
        </a:p>
      </dgm:t>
    </dgm:pt>
    <dgm:pt modelId="{96DEAF1B-9C1A-475D-AEAA-C6BABDB4711E}" type="sibTrans" cxnId="{88477830-DDF3-4F65-A9DB-DACCC4C00512}">
      <dgm:prSet/>
      <dgm:spPr/>
      <dgm:t>
        <a:bodyPr/>
        <a:lstStyle/>
        <a:p>
          <a:endParaRPr lang="pt-PT"/>
        </a:p>
      </dgm:t>
    </dgm:pt>
    <dgm:pt modelId="{84FAD63A-CE29-449D-95F4-BC6E46E81F2E}">
      <dgm:prSet phldrT="[Texto]" custT="1"/>
      <dgm:spPr/>
      <dgm:t>
        <a:bodyPr/>
        <a:lstStyle/>
        <a:p>
          <a:r>
            <a:rPr lang="pt-PT" sz="1800" dirty="0"/>
            <a:t>UNÇÃO </a:t>
          </a:r>
        </a:p>
        <a:p>
          <a:r>
            <a:rPr lang="pt-PT" sz="1800" dirty="0"/>
            <a:t>DOS ENFERMOS</a:t>
          </a:r>
        </a:p>
      </dgm:t>
    </dgm:pt>
    <dgm:pt modelId="{43606688-E103-47E8-85FC-EB4BBA630255}" type="parTrans" cxnId="{B71FB118-F7BD-4EBD-971E-4470D931FB22}">
      <dgm:prSet/>
      <dgm:spPr/>
      <dgm:t>
        <a:bodyPr/>
        <a:lstStyle/>
        <a:p>
          <a:endParaRPr lang="pt-PT"/>
        </a:p>
      </dgm:t>
    </dgm:pt>
    <dgm:pt modelId="{308EE330-0717-4114-9241-DBDC858179FA}" type="sibTrans" cxnId="{B71FB118-F7BD-4EBD-971E-4470D931FB22}">
      <dgm:prSet/>
      <dgm:spPr/>
      <dgm:t>
        <a:bodyPr/>
        <a:lstStyle/>
        <a:p>
          <a:endParaRPr lang="pt-PT"/>
        </a:p>
      </dgm:t>
    </dgm:pt>
    <dgm:pt modelId="{B07F992E-5B02-4213-A2A9-EF99BDCFC186}">
      <dgm:prSet phldrT="[Texto]" custT="1"/>
      <dgm:spPr/>
      <dgm:t>
        <a:bodyPr/>
        <a:lstStyle/>
        <a:p>
          <a:r>
            <a:rPr lang="pt-PT" sz="1800" dirty="0"/>
            <a:t>ORDEM</a:t>
          </a:r>
        </a:p>
      </dgm:t>
    </dgm:pt>
    <dgm:pt modelId="{5ADCCD6E-F1BA-42EA-9528-8C5F64D8A18D}" type="parTrans" cxnId="{61F64390-004F-42E0-B84C-B9DDE72ABA82}">
      <dgm:prSet/>
      <dgm:spPr/>
      <dgm:t>
        <a:bodyPr/>
        <a:lstStyle/>
        <a:p>
          <a:endParaRPr lang="pt-PT"/>
        </a:p>
      </dgm:t>
    </dgm:pt>
    <dgm:pt modelId="{461F56BB-637C-4716-8B17-ACDC6DC9AC6B}" type="sibTrans" cxnId="{61F64390-004F-42E0-B84C-B9DDE72ABA82}">
      <dgm:prSet/>
      <dgm:spPr/>
      <dgm:t>
        <a:bodyPr/>
        <a:lstStyle/>
        <a:p>
          <a:endParaRPr lang="pt-PT"/>
        </a:p>
      </dgm:t>
    </dgm:pt>
    <dgm:pt modelId="{7B6B0B0B-5E86-44CE-9808-07C0890F5604}">
      <dgm:prSet phldrT="[Texto]" custT="1"/>
      <dgm:spPr/>
      <dgm:t>
        <a:bodyPr/>
        <a:lstStyle/>
        <a:p>
          <a:r>
            <a:rPr lang="pt-PT" sz="1800" dirty="0"/>
            <a:t>MATRIMÓNIO</a:t>
          </a:r>
        </a:p>
      </dgm:t>
    </dgm:pt>
    <dgm:pt modelId="{D0547924-1A65-41ED-804B-BFC3027E9BA6}" type="parTrans" cxnId="{175854C0-3BA7-4B1D-A629-6EE6253F384D}">
      <dgm:prSet/>
      <dgm:spPr/>
      <dgm:t>
        <a:bodyPr/>
        <a:lstStyle/>
        <a:p>
          <a:endParaRPr lang="pt-PT"/>
        </a:p>
      </dgm:t>
    </dgm:pt>
    <dgm:pt modelId="{7EA6B902-E184-4B9F-9177-DDD4449A4F99}" type="sibTrans" cxnId="{175854C0-3BA7-4B1D-A629-6EE6253F384D}">
      <dgm:prSet/>
      <dgm:spPr/>
      <dgm:t>
        <a:bodyPr/>
        <a:lstStyle/>
        <a:p>
          <a:endParaRPr lang="pt-PT"/>
        </a:p>
      </dgm:t>
    </dgm:pt>
    <dgm:pt modelId="{CFEC865D-EE1F-4A70-BB85-DE134D4D1FB1}">
      <dgm:prSet phldrT="[Texto]" custT="1"/>
      <dgm:spPr/>
      <dgm:t>
        <a:bodyPr/>
        <a:lstStyle/>
        <a:p>
          <a:r>
            <a:rPr lang="pt-PT" sz="1800" b="0" dirty="0"/>
            <a:t>BATISMO</a:t>
          </a:r>
        </a:p>
      </dgm:t>
    </dgm:pt>
    <dgm:pt modelId="{2A0B7EA8-924D-48E8-BD19-D96ECA46BFC0}" type="sibTrans" cxnId="{095F77A6-6ADB-4490-9B3A-0DE07E7015F4}">
      <dgm:prSet/>
      <dgm:spPr/>
      <dgm:t>
        <a:bodyPr/>
        <a:lstStyle/>
        <a:p>
          <a:endParaRPr lang="pt-PT"/>
        </a:p>
      </dgm:t>
    </dgm:pt>
    <dgm:pt modelId="{F18D8B4E-AB06-4244-9751-196942750409}" type="parTrans" cxnId="{095F77A6-6ADB-4490-9B3A-0DE07E7015F4}">
      <dgm:prSet/>
      <dgm:spPr/>
      <dgm:t>
        <a:bodyPr/>
        <a:lstStyle/>
        <a:p>
          <a:endParaRPr lang="pt-PT"/>
        </a:p>
      </dgm:t>
    </dgm:pt>
    <dgm:pt modelId="{250BEA8B-B249-4DEB-B0C8-B4444C0509F5}">
      <dgm:prSet phldrT="[Texto]" custT="1"/>
      <dgm:spPr/>
      <dgm:t>
        <a:bodyPr/>
        <a:lstStyle/>
        <a:p>
          <a:r>
            <a:rPr lang="pt-PT" sz="1800" dirty="0"/>
            <a:t>EUCARISTIA</a:t>
          </a:r>
        </a:p>
      </dgm:t>
    </dgm:pt>
    <dgm:pt modelId="{24C09664-0C64-4C29-ACFA-2F7B92117340}" type="sibTrans" cxnId="{5112C78C-50C9-4057-B422-AAABA7893AB8}">
      <dgm:prSet/>
      <dgm:spPr/>
      <dgm:t>
        <a:bodyPr/>
        <a:lstStyle/>
        <a:p>
          <a:endParaRPr lang="pt-PT"/>
        </a:p>
      </dgm:t>
    </dgm:pt>
    <dgm:pt modelId="{AB165718-0A47-419D-AEF6-6E49AB4D5375}" type="parTrans" cxnId="{5112C78C-50C9-4057-B422-AAABA7893AB8}">
      <dgm:prSet/>
      <dgm:spPr/>
      <dgm:t>
        <a:bodyPr/>
        <a:lstStyle/>
        <a:p>
          <a:endParaRPr lang="pt-PT"/>
        </a:p>
      </dgm:t>
    </dgm:pt>
    <dgm:pt modelId="{F3C96F84-21DA-45E8-A57F-28025983F48D}" type="pres">
      <dgm:prSet presAssocID="{5F01F112-892F-4998-AA0F-E1C7CDC4EA49}" presName="Name0" presStyleCnt="0">
        <dgm:presLayoutVars>
          <dgm:dir/>
          <dgm:resizeHandles val="exact"/>
        </dgm:presLayoutVars>
      </dgm:prSet>
      <dgm:spPr/>
    </dgm:pt>
    <dgm:pt modelId="{8BC54F94-EBD3-475F-8EEB-A1A2ECE2DB47}" type="pres">
      <dgm:prSet presAssocID="{CFEC865D-EE1F-4A70-BB85-DE134D4D1FB1}" presName="composite" presStyleCnt="0"/>
      <dgm:spPr/>
    </dgm:pt>
    <dgm:pt modelId="{93EA4955-C656-4A0C-A289-DBC287AD664F}" type="pres">
      <dgm:prSet presAssocID="{CFEC865D-EE1F-4A70-BB85-DE134D4D1FB1}" presName="rect1" presStyleLbl="bgImgPlac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1000" b="-41000"/>
          </a:stretch>
        </a:blipFill>
      </dgm:spPr>
    </dgm:pt>
    <dgm:pt modelId="{7CA0B9E9-9AB0-4CD8-B0EA-3E25BD70CF64}" type="pres">
      <dgm:prSet presAssocID="{CFEC865D-EE1F-4A70-BB85-DE134D4D1FB1}" presName="wedgeRectCallout1" presStyleLbl="node1" presStyleIdx="0" presStyleCnt="7">
        <dgm:presLayoutVars>
          <dgm:bulletEnabled val="1"/>
        </dgm:presLayoutVars>
      </dgm:prSet>
      <dgm:spPr/>
    </dgm:pt>
    <dgm:pt modelId="{D6AB20CE-F5D1-4A31-8D58-346C38C8C8E1}" type="pres">
      <dgm:prSet presAssocID="{2A0B7EA8-924D-48E8-BD19-D96ECA46BFC0}" presName="sibTrans" presStyleCnt="0"/>
      <dgm:spPr/>
    </dgm:pt>
    <dgm:pt modelId="{A0C03EAE-1E31-49C0-BD41-B596ED98DC91}" type="pres">
      <dgm:prSet presAssocID="{250BEA8B-B249-4DEB-B0C8-B4444C0509F5}" presName="composite" presStyleCnt="0"/>
      <dgm:spPr/>
    </dgm:pt>
    <dgm:pt modelId="{483E450B-C687-45AA-A1C9-40D5AAF8F667}" type="pres">
      <dgm:prSet presAssocID="{250BEA8B-B249-4DEB-B0C8-B4444C0509F5}" presName="rect1" presStyleLbl="bgImgPlace1" presStyleIdx="1" presStyleCnt="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E97224B4-D307-4EAB-8FED-977B3243487C}" type="pres">
      <dgm:prSet presAssocID="{250BEA8B-B249-4DEB-B0C8-B4444C0509F5}" presName="wedgeRectCallout1" presStyleLbl="node1" presStyleIdx="1" presStyleCnt="7">
        <dgm:presLayoutVars>
          <dgm:bulletEnabled val="1"/>
        </dgm:presLayoutVars>
      </dgm:prSet>
      <dgm:spPr/>
    </dgm:pt>
    <dgm:pt modelId="{1F4F9088-4F70-4A1C-A368-C5866C3876B6}" type="pres">
      <dgm:prSet presAssocID="{24C09664-0C64-4C29-ACFA-2F7B92117340}" presName="sibTrans" presStyleCnt="0"/>
      <dgm:spPr/>
    </dgm:pt>
    <dgm:pt modelId="{C6333B47-9B4C-4EFE-BEC0-26578D5E61F5}" type="pres">
      <dgm:prSet presAssocID="{5CD02CEE-C2C3-49EB-892D-02E941AC8C3F}" presName="composite" presStyleCnt="0"/>
      <dgm:spPr/>
    </dgm:pt>
    <dgm:pt modelId="{B818CF17-59ED-412B-B424-50D76FF8321F}" type="pres">
      <dgm:prSet presAssocID="{5CD02CEE-C2C3-49EB-892D-02E941AC8C3F}" presName="rect1" presStyleLbl="bgImgPlace1" presStyleIdx="2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2000" b="-72000"/>
          </a:stretch>
        </a:blipFill>
      </dgm:spPr>
    </dgm:pt>
    <dgm:pt modelId="{68DF51B2-D99B-4CE1-909D-1481BB243FD1}" type="pres">
      <dgm:prSet presAssocID="{5CD02CEE-C2C3-49EB-892D-02E941AC8C3F}" presName="wedgeRectCallout1" presStyleLbl="node1" presStyleIdx="2" presStyleCnt="7">
        <dgm:presLayoutVars>
          <dgm:bulletEnabled val="1"/>
        </dgm:presLayoutVars>
      </dgm:prSet>
      <dgm:spPr/>
    </dgm:pt>
    <dgm:pt modelId="{F5737B8E-C6CA-4919-9D0A-A18B3E2902DE}" type="pres">
      <dgm:prSet presAssocID="{F99FAFCF-C26E-4126-947E-70E16F07608C}" presName="sibTrans" presStyleCnt="0"/>
      <dgm:spPr/>
    </dgm:pt>
    <dgm:pt modelId="{5C8FE3D2-9CD6-4D84-93F3-3DAAC2EEA9DA}" type="pres">
      <dgm:prSet presAssocID="{5BBE16EF-142F-459E-95E2-FC84BC2B8B5E}" presName="composite" presStyleCnt="0"/>
      <dgm:spPr/>
    </dgm:pt>
    <dgm:pt modelId="{C6881A88-DEC9-4BF2-90D0-ACCF5262EE68}" type="pres">
      <dgm:prSet presAssocID="{5BBE16EF-142F-459E-95E2-FC84BC2B8B5E}" presName="rect1" presStyleLbl="bgImgPlace1" presStyleIdx="3" presStyleCnt="7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</dgm:spPr>
    </dgm:pt>
    <dgm:pt modelId="{E3DFAE31-4C50-4A44-A9FE-877B78678B37}" type="pres">
      <dgm:prSet presAssocID="{5BBE16EF-142F-459E-95E2-FC84BC2B8B5E}" presName="wedgeRectCallout1" presStyleLbl="node1" presStyleIdx="3" presStyleCnt="7">
        <dgm:presLayoutVars>
          <dgm:bulletEnabled val="1"/>
        </dgm:presLayoutVars>
      </dgm:prSet>
      <dgm:spPr/>
    </dgm:pt>
    <dgm:pt modelId="{95A0E447-7AFC-42C8-ABBC-8E824243CA1E}" type="pres">
      <dgm:prSet presAssocID="{96DEAF1B-9C1A-475D-AEAA-C6BABDB4711E}" presName="sibTrans" presStyleCnt="0"/>
      <dgm:spPr/>
    </dgm:pt>
    <dgm:pt modelId="{75D6B483-67EC-4B46-ACB1-A14A95FF1048}" type="pres">
      <dgm:prSet presAssocID="{7B6B0B0B-5E86-44CE-9808-07C0890F5604}" presName="composite" presStyleCnt="0"/>
      <dgm:spPr/>
    </dgm:pt>
    <dgm:pt modelId="{61F688E7-9583-4C26-B0F4-ED6A3D84BCEF}" type="pres">
      <dgm:prSet presAssocID="{7B6B0B0B-5E86-44CE-9808-07C0890F5604}" presName="rect1" presStyleLbl="bgImgPlace1" presStyleIdx="4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7000" b="-37000"/>
          </a:stretch>
        </a:blipFill>
      </dgm:spPr>
    </dgm:pt>
    <dgm:pt modelId="{08A3724F-6BC4-48B9-BE05-24549DA45EEA}" type="pres">
      <dgm:prSet presAssocID="{7B6B0B0B-5E86-44CE-9808-07C0890F5604}" presName="wedgeRectCallout1" presStyleLbl="node1" presStyleIdx="4" presStyleCnt="7">
        <dgm:presLayoutVars>
          <dgm:bulletEnabled val="1"/>
        </dgm:presLayoutVars>
      </dgm:prSet>
      <dgm:spPr/>
    </dgm:pt>
    <dgm:pt modelId="{953CB4F4-6BDF-4D60-89C1-FF5A17D68249}" type="pres">
      <dgm:prSet presAssocID="{7EA6B902-E184-4B9F-9177-DDD4449A4F99}" presName="sibTrans" presStyleCnt="0"/>
      <dgm:spPr/>
    </dgm:pt>
    <dgm:pt modelId="{15EB756D-DA7B-4CCF-B9BB-154CF8F494E7}" type="pres">
      <dgm:prSet presAssocID="{B07F992E-5B02-4213-A2A9-EF99BDCFC186}" presName="composite" presStyleCnt="0"/>
      <dgm:spPr/>
    </dgm:pt>
    <dgm:pt modelId="{53414D67-D8F8-4221-A5D5-4186B76812BC}" type="pres">
      <dgm:prSet presAssocID="{B07F992E-5B02-4213-A2A9-EF99BDCFC186}" presName="rect1" presStyleLbl="bgImgPlace1" presStyleIdx="5" presStyleCnt="7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</dgm:spPr>
    </dgm:pt>
    <dgm:pt modelId="{F5EC90F7-8502-4E55-92FB-4493F429CF0F}" type="pres">
      <dgm:prSet presAssocID="{B07F992E-5B02-4213-A2A9-EF99BDCFC186}" presName="wedgeRectCallout1" presStyleLbl="node1" presStyleIdx="5" presStyleCnt="7">
        <dgm:presLayoutVars>
          <dgm:bulletEnabled val="1"/>
        </dgm:presLayoutVars>
      </dgm:prSet>
      <dgm:spPr/>
    </dgm:pt>
    <dgm:pt modelId="{36C9E294-E9AB-489D-8D47-11962B2EC20F}" type="pres">
      <dgm:prSet presAssocID="{461F56BB-637C-4716-8B17-ACDC6DC9AC6B}" presName="sibTrans" presStyleCnt="0"/>
      <dgm:spPr/>
    </dgm:pt>
    <dgm:pt modelId="{945D6739-C4D2-4E61-ADB0-98969F7AB660}" type="pres">
      <dgm:prSet presAssocID="{84FAD63A-CE29-449D-95F4-BC6E46E81F2E}" presName="composite" presStyleCnt="0"/>
      <dgm:spPr/>
    </dgm:pt>
    <dgm:pt modelId="{211EE77E-57B8-4F04-9874-297985BC22F3}" type="pres">
      <dgm:prSet presAssocID="{84FAD63A-CE29-449D-95F4-BC6E46E81F2E}" presName="rect1" presStyleLbl="bgImgPlace1" presStyleIdx="6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1000" b="-71000"/>
          </a:stretch>
        </a:blipFill>
      </dgm:spPr>
    </dgm:pt>
    <dgm:pt modelId="{4AAD1977-DA97-43D6-A7CB-22133BB4136C}" type="pres">
      <dgm:prSet presAssocID="{84FAD63A-CE29-449D-95F4-BC6E46E81F2E}" presName="wedgeRectCallout1" presStyleLbl="node1" presStyleIdx="6" presStyleCnt="7">
        <dgm:presLayoutVars>
          <dgm:bulletEnabled val="1"/>
        </dgm:presLayoutVars>
      </dgm:prSet>
      <dgm:spPr/>
    </dgm:pt>
  </dgm:ptLst>
  <dgm:cxnLst>
    <dgm:cxn modelId="{B71FB118-F7BD-4EBD-971E-4470D931FB22}" srcId="{5F01F112-892F-4998-AA0F-E1C7CDC4EA49}" destId="{84FAD63A-CE29-449D-95F4-BC6E46E81F2E}" srcOrd="6" destOrd="0" parTransId="{43606688-E103-47E8-85FC-EB4BBA630255}" sibTransId="{308EE330-0717-4114-9241-DBDC858179FA}"/>
    <dgm:cxn modelId="{42B6E920-7BEF-4732-A1E4-93E5EFD73E5D}" type="presOf" srcId="{5CD02CEE-C2C3-49EB-892D-02E941AC8C3F}" destId="{68DF51B2-D99B-4CE1-909D-1481BB243FD1}" srcOrd="0" destOrd="0" presId="urn:microsoft.com/office/officeart/2008/layout/BendingPictureCaptionList"/>
    <dgm:cxn modelId="{88477830-DDF3-4F65-A9DB-DACCC4C00512}" srcId="{5F01F112-892F-4998-AA0F-E1C7CDC4EA49}" destId="{5BBE16EF-142F-459E-95E2-FC84BC2B8B5E}" srcOrd="3" destOrd="0" parTransId="{D1C2A62A-ACE8-43BD-9294-945B38A01A94}" sibTransId="{96DEAF1B-9C1A-475D-AEAA-C6BABDB4711E}"/>
    <dgm:cxn modelId="{0DCCF135-B5A5-4B24-B3A4-DD3FFAB99825}" type="presOf" srcId="{B07F992E-5B02-4213-A2A9-EF99BDCFC186}" destId="{F5EC90F7-8502-4E55-92FB-4493F429CF0F}" srcOrd="0" destOrd="0" presId="urn:microsoft.com/office/officeart/2008/layout/BendingPictureCaptionList"/>
    <dgm:cxn modelId="{4BEDCF3C-CBA7-4784-99B6-B6DFBB0F9C4B}" type="presOf" srcId="{250BEA8B-B249-4DEB-B0C8-B4444C0509F5}" destId="{E97224B4-D307-4EAB-8FED-977B3243487C}" srcOrd="0" destOrd="0" presId="urn:microsoft.com/office/officeart/2008/layout/BendingPictureCaptionList"/>
    <dgm:cxn modelId="{5B5ED44D-71F5-44E9-A04B-7FE11FCBF653}" type="presOf" srcId="{5F01F112-892F-4998-AA0F-E1C7CDC4EA49}" destId="{F3C96F84-21DA-45E8-A57F-28025983F48D}" srcOrd="0" destOrd="0" presId="urn:microsoft.com/office/officeart/2008/layout/BendingPictureCaptionList"/>
    <dgm:cxn modelId="{FF1F378C-3FEE-447A-B9AB-619477E6D3FE}" type="presOf" srcId="{7B6B0B0B-5E86-44CE-9808-07C0890F5604}" destId="{08A3724F-6BC4-48B9-BE05-24549DA45EEA}" srcOrd="0" destOrd="0" presId="urn:microsoft.com/office/officeart/2008/layout/BendingPictureCaptionList"/>
    <dgm:cxn modelId="{5112C78C-50C9-4057-B422-AAABA7893AB8}" srcId="{5F01F112-892F-4998-AA0F-E1C7CDC4EA49}" destId="{250BEA8B-B249-4DEB-B0C8-B4444C0509F5}" srcOrd="1" destOrd="0" parTransId="{AB165718-0A47-419D-AEF6-6E49AB4D5375}" sibTransId="{24C09664-0C64-4C29-ACFA-2F7B92117340}"/>
    <dgm:cxn modelId="{61F64390-004F-42E0-B84C-B9DDE72ABA82}" srcId="{5F01F112-892F-4998-AA0F-E1C7CDC4EA49}" destId="{B07F992E-5B02-4213-A2A9-EF99BDCFC186}" srcOrd="5" destOrd="0" parTransId="{5ADCCD6E-F1BA-42EA-9528-8C5F64D8A18D}" sibTransId="{461F56BB-637C-4716-8B17-ACDC6DC9AC6B}"/>
    <dgm:cxn modelId="{6895FB94-79CD-47A2-AA8F-FC636F3EAC72}" srcId="{5F01F112-892F-4998-AA0F-E1C7CDC4EA49}" destId="{5CD02CEE-C2C3-49EB-892D-02E941AC8C3F}" srcOrd="2" destOrd="0" parTransId="{0641CCD6-1357-4D71-8350-C24E2791DBA6}" sibTransId="{F99FAFCF-C26E-4126-947E-70E16F07608C}"/>
    <dgm:cxn modelId="{21CD70A6-66B8-45E8-8F56-FDCA51E5F97C}" type="presOf" srcId="{5BBE16EF-142F-459E-95E2-FC84BC2B8B5E}" destId="{E3DFAE31-4C50-4A44-A9FE-877B78678B37}" srcOrd="0" destOrd="0" presId="urn:microsoft.com/office/officeart/2008/layout/BendingPictureCaptionList"/>
    <dgm:cxn modelId="{095F77A6-6ADB-4490-9B3A-0DE07E7015F4}" srcId="{5F01F112-892F-4998-AA0F-E1C7CDC4EA49}" destId="{CFEC865D-EE1F-4A70-BB85-DE134D4D1FB1}" srcOrd="0" destOrd="0" parTransId="{F18D8B4E-AB06-4244-9751-196942750409}" sibTransId="{2A0B7EA8-924D-48E8-BD19-D96ECA46BFC0}"/>
    <dgm:cxn modelId="{1A49A1AA-9128-44D2-A394-45A8F10300E0}" type="presOf" srcId="{84FAD63A-CE29-449D-95F4-BC6E46E81F2E}" destId="{4AAD1977-DA97-43D6-A7CB-22133BB4136C}" srcOrd="0" destOrd="0" presId="urn:microsoft.com/office/officeart/2008/layout/BendingPictureCaptionList"/>
    <dgm:cxn modelId="{175854C0-3BA7-4B1D-A629-6EE6253F384D}" srcId="{5F01F112-892F-4998-AA0F-E1C7CDC4EA49}" destId="{7B6B0B0B-5E86-44CE-9808-07C0890F5604}" srcOrd="4" destOrd="0" parTransId="{D0547924-1A65-41ED-804B-BFC3027E9BA6}" sibTransId="{7EA6B902-E184-4B9F-9177-DDD4449A4F99}"/>
    <dgm:cxn modelId="{5B62B1C8-28BB-4816-849D-864285BDD843}" type="presOf" srcId="{CFEC865D-EE1F-4A70-BB85-DE134D4D1FB1}" destId="{7CA0B9E9-9AB0-4CD8-B0EA-3E25BD70CF64}" srcOrd="0" destOrd="0" presId="urn:microsoft.com/office/officeart/2008/layout/BendingPictureCaptionList"/>
    <dgm:cxn modelId="{867CFB8C-109F-448E-902B-E2A6FE640C52}" type="presParOf" srcId="{F3C96F84-21DA-45E8-A57F-28025983F48D}" destId="{8BC54F94-EBD3-475F-8EEB-A1A2ECE2DB47}" srcOrd="0" destOrd="0" presId="urn:microsoft.com/office/officeart/2008/layout/BendingPictureCaptionList"/>
    <dgm:cxn modelId="{0642B251-6F07-4560-BBED-919FE7C63976}" type="presParOf" srcId="{8BC54F94-EBD3-475F-8EEB-A1A2ECE2DB47}" destId="{93EA4955-C656-4A0C-A289-DBC287AD664F}" srcOrd="0" destOrd="0" presId="urn:microsoft.com/office/officeart/2008/layout/BendingPictureCaptionList"/>
    <dgm:cxn modelId="{7812EBA7-3929-4DFA-A758-0153068425A9}" type="presParOf" srcId="{8BC54F94-EBD3-475F-8EEB-A1A2ECE2DB47}" destId="{7CA0B9E9-9AB0-4CD8-B0EA-3E25BD70CF64}" srcOrd="1" destOrd="0" presId="urn:microsoft.com/office/officeart/2008/layout/BendingPictureCaptionList"/>
    <dgm:cxn modelId="{D1C6114D-369C-467D-B6C8-322FD5E71D61}" type="presParOf" srcId="{F3C96F84-21DA-45E8-A57F-28025983F48D}" destId="{D6AB20CE-F5D1-4A31-8D58-346C38C8C8E1}" srcOrd="1" destOrd="0" presId="urn:microsoft.com/office/officeart/2008/layout/BendingPictureCaptionList"/>
    <dgm:cxn modelId="{187A22CE-BDD9-432E-92A8-FCEC7829FF93}" type="presParOf" srcId="{F3C96F84-21DA-45E8-A57F-28025983F48D}" destId="{A0C03EAE-1E31-49C0-BD41-B596ED98DC91}" srcOrd="2" destOrd="0" presId="urn:microsoft.com/office/officeart/2008/layout/BendingPictureCaptionList"/>
    <dgm:cxn modelId="{3D6D0562-C0E0-4D73-BD72-0104322C2CC5}" type="presParOf" srcId="{A0C03EAE-1E31-49C0-BD41-B596ED98DC91}" destId="{483E450B-C687-45AA-A1C9-40D5AAF8F667}" srcOrd="0" destOrd="0" presId="urn:microsoft.com/office/officeart/2008/layout/BendingPictureCaptionList"/>
    <dgm:cxn modelId="{BCF84545-644D-4A01-B552-B3A9406CF8C0}" type="presParOf" srcId="{A0C03EAE-1E31-49C0-BD41-B596ED98DC91}" destId="{E97224B4-D307-4EAB-8FED-977B3243487C}" srcOrd="1" destOrd="0" presId="urn:microsoft.com/office/officeart/2008/layout/BendingPictureCaptionList"/>
    <dgm:cxn modelId="{32E15D7B-3B67-4BD9-BA67-BD257DD7BF6D}" type="presParOf" srcId="{F3C96F84-21DA-45E8-A57F-28025983F48D}" destId="{1F4F9088-4F70-4A1C-A368-C5866C3876B6}" srcOrd="3" destOrd="0" presId="urn:microsoft.com/office/officeart/2008/layout/BendingPictureCaptionList"/>
    <dgm:cxn modelId="{78E84790-9C48-4F93-9905-9CB74BBF87B0}" type="presParOf" srcId="{F3C96F84-21DA-45E8-A57F-28025983F48D}" destId="{C6333B47-9B4C-4EFE-BEC0-26578D5E61F5}" srcOrd="4" destOrd="0" presId="urn:microsoft.com/office/officeart/2008/layout/BendingPictureCaptionList"/>
    <dgm:cxn modelId="{5C342372-ABCC-4E0B-8E2A-9A8C548FED87}" type="presParOf" srcId="{C6333B47-9B4C-4EFE-BEC0-26578D5E61F5}" destId="{B818CF17-59ED-412B-B424-50D76FF8321F}" srcOrd="0" destOrd="0" presId="urn:microsoft.com/office/officeart/2008/layout/BendingPictureCaptionList"/>
    <dgm:cxn modelId="{496F13C1-F026-49CC-AE35-BC295EF90D72}" type="presParOf" srcId="{C6333B47-9B4C-4EFE-BEC0-26578D5E61F5}" destId="{68DF51B2-D99B-4CE1-909D-1481BB243FD1}" srcOrd="1" destOrd="0" presId="urn:microsoft.com/office/officeart/2008/layout/BendingPictureCaptionList"/>
    <dgm:cxn modelId="{A2778267-F8B0-4B23-805A-85988CEE395F}" type="presParOf" srcId="{F3C96F84-21DA-45E8-A57F-28025983F48D}" destId="{F5737B8E-C6CA-4919-9D0A-A18B3E2902DE}" srcOrd="5" destOrd="0" presId="urn:microsoft.com/office/officeart/2008/layout/BendingPictureCaptionList"/>
    <dgm:cxn modelId="{97D6D5A8-5506-4673-9700-04A5C02E4D88}" type="presParOf" srcId="{F3C96F84-21DA-45E8-A57F-28025983F48D}" destId="{5C8FE3D2-9CD6-4D84-93F3-3DAAC2EEA9DA}" srcOrd="6" destOrd="0" presId="urn:microsoft.com/office/officeart/2008/layout/BendingPictureCaptionList"/>
    <dgm:cxn modelId="{3EE1D693-AF1C-4551-A505-EF2779A0B670}" type="presParOf" srcId="{5C8FE3D2-9CD6-4D84-93F3-3DAAC2EEA9DA}" destId="{C6881A88-DEC9-4BF2-90D0-ACCF5262EE68}" srcOrd="0" destOrd="0" presId="urn:microsoft.com/office/officeart/2008/layout/BendingPictureCaptionList"/>
    <dgm:cxn modelId="{B3D7AB75-9251-4A96-B28F-06DA61E6574F}" type="presParOf" srcId="{5C8FE3D2-9CD6-4D84-93F3-3DAAC2EEA9DA}" destId="{E3DFAE31-4C50-4A44-A9FE-877B78678B37}" srcOrd="1" destOrd="0" presId="urn:microsoft.com/office/officeart/2008/layout/BendingPictureCaptionList"/>
    <dgm:cxn modelId="{D007A49A-63D0-4820-90F9-9A78219B17A1}" type="presParOf" srcId="{F3C96F84-21DA-45E8-A57F-28025983F48D}" destId="{95A0E447-7AFC-42C8-ABBC-8E824243CA1E}" srcOrd="7" destOrd="0" presId="urn:microsoft.com/office/officeart/2008/layout/BendingPictureCaptionList"/>
    <dgm:cxn modelId="{2AF8A9B6-964D-408B-98A7-DDD7D3390DA8}" type="presParOf" srcId="{F3C96F84-21DA-45E8-A57F-28025983F48D}" destId="{75D6B483-67EC-4B46-ACB1-A14A95FF1048}" srcOrd="8" destOrd="0" presId="urn:microsoft.com/office/officeart/2008/layout/BendingPictureCaptionList"/>
    <dgm:cxn modelId="{8878CD86-7583-472A-9047-E416229D2705}" type="presParOf" srcId="{75D6B483-67EC-4B46-ACB1-A14A95FF1048}" destId="{61F688E7-9583-4C26-B0F4-ED6A3D84BCEF}" srcOrd="0" destOrd="0" presId="urn:microsoft.com/office/officeart/2008/layout/BendingPictureCaptionList"/>
    <dgm:cxn modelId="{2D2C035C-4243-42A6-8F9A-7B4D9C89B161}" type="presParOf" srcId="{75D6B483-67EC-4B46-ACB1-A14A95FF1048}" destId="{08A3724F-6BC4-48B9-BE05-24549DA45EEA}" srcOrd="1" destOrd="0" presId="urn:microsoft.com/office/officeart/2008/layout/BendingPictureCaptionList"/>
    <dgm:cxn modelId="{F0104A42-A7DF-4D30-A40D-886E31245FBA}" type="presParOf" srcId="{F3C96F84-21DA-45E8-A57F-28025983F48D}" destId="{953CB4F4-6BDF-4D60-89C1-FF5A17D68249}" srcOrd="9" destOrd="0" presId="urn:microsoft.com/office/officeart/2008/layout/BendingPictureCaptionList"/>
    <dgm:cxn modelId="{CDCB5A0E-84C4-4E62-A749-862AC3D66A12}" type="presParOf" srcId="{F3C96F84-21DA-45E8-A57F-28025983F48D}" destId="{15EB756D-DA7B-4CCF-B9BB-154CF8F494E7}" srcOrd="10" destOrd="0" presId="urn:microsoft.com/office/officeart/2008/layout/BendingPictureCaptionList"/>
    <dgm:cxn modelId="{3D20CC7F-381A-4070-AE4B-0602514FCD51}" type="presParOf" srcId="{15EB756D-DA7B-4CCF-B9BB-154CF8F494E7}" destId="{53414D67-D8F8-4221-A5D5-4186B76812BC}" srcOrd="0" destOrd="0" presId="urn:microsoft.com/office/officeart/2008/layout/BendingPictureCaptionList"/>
    <dgm:cxn modelId="{14987AE9-6C50-43BA-B6F8-18020AF1671A}" type="presParOf" srcId="{15EB756D-DA7B-4CCF-B9BB-154CF8F494E7}" destId="{F5EC90F7-8502-4E55-92FB-4493F429CF0F}" srcOrd="1" destOrd="0" presId="urn:microsoft.com/office/officeart/2008/layout/BendingPictureCaptionList"/>
    <dgm:cxn modelId="{8A7B1405-6880-47B2-9763-51410A81BEB3}" type="presParOf" srcId="{F3C96F84-21DA-45E8-A57F-28025983F48D}" destId="{36C9E294-E9AB-489D-8D47-11962B2EC20F}" srcOrd="11" destOrd="0" presId="urn:microsoft.com/office/officeart/2008/layout/BendingPictureCaptionList"/>
    <dgm:cxn modelId="{D0817704-D317-4D49-89AB-C8C3000F47DC}" type="presParOf" srcId="{F3C96F84-21DA-45E8-A57F-28025983F48D}" destId="{945D6739-C4D2-4E61-ADB0-98969F7AB660}" srcOrd="12" destOrd="0" presId="urn:microsoft.com/office/officeart/2008/layout/BendingPictureCaptionList"/>
    <dgm:cxn modelId="{206781D6-2D15-4AB0-891C-59CBF107AE19}" type="presParOf" srcId="{945D6739-C4D2-4E61-ADB0-98969F7AB660}" destId="{211EE77E-57B8-4F04-9874-297985BC22F3}" srcOrd="0" destOrd="0" presId="urn:microsoft.com/office/officeart/2008/layout/BendingPictureCaptionList"/>
    <dgm:cxn modelId="{5B073811-22F6-4F51-8223-426522732DF6}" type="presParOf" srcId="{945D6739-C4D2-4E61-ADB0-98969F7AB660}" destId="{4AAD1977-DA97-43D6-A7CB-22133BB4136C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B94B100-D47A-48BD-96E6-91CBCC85210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E9AFA039-C4D6-4D68-9A88-61165CAF16B8}">
      <dgm:prSet phldrT="[Texto]" custT="1"/>
      <dgm:spPr/>
      <dgm:t>
        <a:bodyPr/>
        <a:lstStyle/>
        <a:p>
          <a:pPr algn="l">
            <a:lnSpc>
              <a:spcPct val="90000"/>
            </a:lnSpc>
          </a:pPr>
          <a:endParaRPr lang="pt-PT" sz="2700" b="1" cap="small" baseline="0"/>
        </a:p>
        <a:p>
          <a:pPr algn="l">
            <a:lnSpc>
              <a:spcPct val="90000"/>
            </a:lnSpc>
          </a:pPr>
          <a:endParaRPr lang="pt-PT" sz="2700" b="1" cap="small" baseline="0"/>
        </a:p>
        <a:p>
          <a:pPr algn="ctr">
            <a:lnSpc>
              <a:spcPct val="150000"/>
            </a:lnSpc>
          </a:pPr>
          <a:r>
            <a:rPr lang="pt-PT" sz="2700" b="1" cap="small" baseline="0">
              <a:solidFill>
                <a:srgbClr val="0070C0"/>
              </a:solidFill>
            </a:rPr>
            <a:t>Ritos </a:t>
          </a:r>
        </a:p>
        <a:p>
          <a:pPr algn="ctr">
            <a:lnSpc>
              <a:spcPct val="150000"/>
            </a:lnSpc>
          </a:pPr>
          <a:r>
            <a:rPr lang="pt-PT" sz="2700" b="1" cap="small" baseline="0">
              <a:solidFill>
                <a:srgbClr val="0070C0"/>
              </a:solidFill>
            </a:rPr>
            <a:t>de acolhimento</a:t>
          </a:r>
          <a:endParaRPr lang="pt-PT" sz="2700" b="1" cap="small" baseline="0" dirty="0">
            <a:solidFill>
              <a:srgbClr val="0070C0"/>
            </a:solidFill>
          </a:endParaRPr>
        </a:p>
      </dgm:t>
    </dgm:pt>
    <dgm:pt modelId="{A7C6F68B-F97D-4B0C-8047-723B8014E1BE}" type="parTrans" cxnId="{3FD6F0DF-85AA-4037-AD46-2840B7AA09B5}">
      <dgm:prSet/>
      <dgm:spPr/>
      <dgm:t>
        <a:bodyPr/>
        <a:lstStyle/>
        <a:p>
          <a:endParaRPr lang="pt-PT"/>
        </a:p>
      </dgm:t>
    </dgm:pt>
    <dgm:pt modelId="{0FF23E5B-E767-4C9A-A781-CA37FFAED401}" type="sibTrans" cxnId="{3FD6F0DF-85AA-4037-AD46-2840B7AA09B5}">
      <dgm:prSet/>
      <dgm:spPr/>
      <dgm:t>
        <a:bodyPr/>
        <a:lstStyle/>
        <a:p>
          <a:endParaRPr lang="pt-PT"/>
        </a:p>
      </dgm:t>
    </dgm:pt>
    <dgm:pt modelId="{64B86531-DCCE-421C-ACF9-129B534C945E}">
      <dgm:prSet phldrT="[Texto]" custT="1"/>
      <dgm:spPr/>
      <dgm:t>
        <a:bodyPr/>
        <a:lstStyle/>
        <a:p>
          <a:r>
            <a:rPr lang="pt-PT" sz="2000"/>
            <a:t>A importância de chamar pelo próprio nome.</a:t>
          </a:r>
          <a:endParaRPr lang="pt-PT" sz="2000" dirty="0"/>
        </a:p>
      </dgm:t>
    </dgm:pt>
    <dgm:pt modelId="{CB572EAB-F9ED-4BF8-B61A-DF9370AC97F6}" type="parTrans" cxnId="{75BB69AA-8D67-4AF2-B5AB-E8F5D61EA3A6}">
      <dgm:prSet/>
      <dgm:spPr/>
      <dgm:t>
        <a:bodyPr/>
        <a:lstStyle/>
        <a:p>
          <a:endParaRPr lang="pt-PT"/>
        </a:p>
      </dgm:t>
    </dgm:pt>
    <dgm:pt modelId="{814AE338-CD56-45A0-AE9A-ED082BF75DD1}" type="sibTrans" cxnId="{75BB69AA-8D67-4AF2-B5AB-E8F5D61EA3A6}">
      <dgm:prSet/>
      <dgm:spPr/>
      <dgm:t>
        <a:bodyPr/>
        <a:lstStyle/>
        <a:p>
          <a:endParaRPr lang="pt-PT"/>
        </a:p>
      </dgm:t>
    </dgm:pt>
    <dgm:pt modelId="{147ACA15-E64F-48A4-A297-DDE935693EFD}">
      <dgm:prSet phldrT="[Texto]" custT="1"/>
      <dgm:spPr/>
      <dgm:t>
        <a:bodyPr/>
        <a:lstStyle/>
        <a:p>
          <a:r>
            <a:rPr lang="pt-PT" sz="2000"/>
            <a:t> A entrada “pela porta que é Cristo”. </a:t>
          </a:r>
          <a:endParaRPr lang="pt-PT" sz="2000" dirty="0"/>
        </a:p>
      </dgm:t>
    </dgm:pt>
    <dgm:pt modelId="{66C7DE82-75BC-4989-B097-76487B9BDE0D}" type="parTrans" cxnId="{0F4984C3-2ADB-42E4-91E8-DFDCDB79403D}">
      <dgm:prSet/>
      <dgm:spPr/>
      <dgm:t>
        <a:bodyPr/>
        <a:lstStyle/>
        <a:p>
          <a:endParaRPr lang="pt-PT"/>
        </a:p>
      </dgm:t>
    </dgm:pt>
    <dgm:pt modelId="{28979C4F-9F09-4BFC-825D-9B0281342B9C}" type="sibTrans" cxnId="{0F4984C3-2ADB-42E4-91E8-DFDCDB79403D}">
      <dgm:prSet/>
      <dgm:spPr/>
      <dgm:t>
        <a:bodyPr/>
        <a:lstStyle/>
        <a:p>
          <a:endParaRPr lang="pt-PT"/>
        </a:p>
      </dgm:t>
    </dgm:pt>
    <dgm:pt modelId="{B96F0CEF-292E-4E27-BF81-DA9B5DB66793}">
      <dgm:prSet phldrT="[Texto]" custT="1"/>
      <dgm:spPr/>
      <dgm:t>
        <a:bodyPr/>
        <a:lstStyle/>
        <a:p>
          <a:r>
            <a:rPr lang="pt-PT" sz="2000"/>
            <a:t>O sinal da Cruz é o distintivo da vida cristã. </a:t>
          </a:r>
          <a:endParaRPr lang="pt-PT" sz="2000" dirty="0"/>
        </a:p>
      </dgm:t>
    </dgm:pt>
    <dgm:pt modelId="{0B7E982F-337D-49F7-B60E-381050245662}" type="parTrans" cxnId="{DDBA0A8C-7626-4439-BC96-4401E8487FA1}">
      <dgm:prSet/>
      <dgm:spPr/>
      <dgm:t>
        <a:bodyPr/>
        <a:lstStyle/>
        <a:p>
          <a:endParaRPr lang="pt-PT"/>
        </a:p>
      </dgm:t>
    </dgm:pt>
    <dgm:pt modelId="{DE0B75C4-295A-4C04-9F3B-BB9EC6285F2F}" type="sibTrans" cxnId="{DDBA0A8C-7626-4439-BC96-4401E8487FA1}">
      <dgm:prSet/>
      <dgm:spPr/>
      <dgm:t>
        <a:bodyPr/>
        <a:lstStyle/>
        <a:p>
          <a:endParaRPr lang="pt-PT"/>
        </a:p>
      </dgm:t>
    </dgm:pt>
    <dgm:pt modelId="{995B1CC5-1400-4284-AE49-CC9AF875063E}">
      <dgm:prSet phldrT="[Texto]" custT="1"/>
      <dgm:spPr/>
      <dgm:t>
        <a:bodyPr/>
        <a:lstStyle/>
        <a:p>
          <a:r>
            <a:rPr lang="pt-PT" sz="2000" dirty="0"/>
            <a:t>Não se pode batizar uma criança, sem garantir que a vida nova recebida </a:t>
          </a:r>
        </a:p>
        <a:p>
          <a:r>
            <a:rPr lang="pt-PT" sz="2000" dirty="0"/>
            <a:t>no batismo possa ser amparada, guiada, alimentada… </a:t>
          </a:r>
        </a:p>
      </dgm:t>
    </dgm:pt>
    <dgm:pt modelId="{4B7CD888-2910-4828-BA30-F8FF40781EB0}" type="parTrans" cxnId="{F4F9FFBD-8485-4843-BF90-C1D1B1C6D072}">
      <dgm:prSet/>
      <dgm:spPr/>
      <dgm:t>
        <a:bodyPr/>
        <a:lstStyle/>
        <a:p>
          <a:endParaRPr lang="pt-PT"/>
        </a:p>
      </dgm:t>
    </dgm:pt>
    <dgm:pt modelId="{1F5A756A-0DE6-4185-873A-B4B48267D0F7}" type="sibTrans" cxnId="{F4F9FFBD-8485-4843-BF90-C1D1B1C6D072}">
      <dgm:prSet/>
      <dgm:spPr/>
      <dgm:t>
        <a:bodyPr/>
        <a:lstStyle/>
        <a:p>
          <a:endParaRPr lang="pt-PT"/>
        </a:p>
      </dgm:t>
    </dgm:pt>
    <dgm:pt modelId="{E3C946C0-DA36-4ECB-A600-CB1043F403C3}">
      <dgm:prSet phldrT="[Texto]" custT="1"/>
      <dgm:spPr/>
      <dgm:t>
        <a:bodyPr/>
        <a:lstStyle/>
        <a:p>
          <a:r>
            <a:rPr lang="pt-PT" sz="2000"/>
            <a:t>O Batismo é a porta da vida cristã. </a:t>
          </a:r>
          <a:endParaRPr lang="pt-PT" sz="2000" dirty="0"/>
        </a:p>
      </dgm:t>
    </dgm:pt>
    <dgm:pt modelId="{E57E9806-9A4F-4239-ABE3-3DB746787A04}" type="parTrans" cxnId="{6333B724-2416-467E-93F5-1986186E07CE}">
      <dgm:prSet/>
      <dgm:spPr/>
      <dgm:t>
        <a:bodyPr/>
        <a:lstStyle/>
        <a:p>
          <a:endParaRPr lang="pt-PT"/>
        </a:p>
      </dgm:t>
    </dgm:pt>
    <dgm:pt modelId="{711A2D92-FC3C-477F-A157-12B3B6678F50}" type="sibTrans" cxnId="{6333B724-2416-467E-93F5-1986186E07CE}">
      <dgm:prSet/>
      <dgm:spPr/>
      <dgm:t>
        <a:bodyPr/>
        <a:lstStyle/>
        <a:p>
          <a:endParaRPr lang="pt-PT"/>
        </a:p>
      </dgm:t>
    </dgm:pt>
    <dgm:pt modelId="{C2972855-2285-4E4A-92B0-7EE00FAC4DFF}">
      <dgm:prSet phldrT="[Texto]" custT="1"/>
      <dgm:spPr/>
      <dgm:t>
        <a:bodyPr/>
        <a:lstStyle/>
        <a:p>
          <a:r>
            <a:rPr lang="pt-PT" sz="2000" dirty="0"/>
            <a:t>Os pais e padrinhos são interrogados sobre as suas disposições e não a criança. </a:t>
          </a:r>
        </a:p>
        <a:p>
          <a:endParaRPr lang="pt-PT" sz="2000" dirty="0"/>
        </a:p>
      </dgm:t>
    </dgm:pt>
    <dgm:pt modelId="{5BAC66FA-A853-485A-88BC-7A9C24477C39}" type="parTrans" cxnId="{8D1854A7-F532-426B-AC93-B81029C8B0DA}">
      <dgm:prSet/>
      <dgm:spPr/>
      <dgm:t>
        <a:bodyPr/>
        <a:lstStyle/>
        <a:p>
          <a:endParaRPr lang="pt-PT"/>
        </a:p>
      </dgm:t>
    </dgm:pt>
    <dgm:pt modelId="{60C57FAE-F631-4CF5-B57A-9F912446CFF5}" type="sibTrans" cxnId="{8D1854A7-F532-426B-AC93-B81029C8B0DA}">
      <dgm:prSet/>
      <dgm:spPr/>
      <dgm:t>
        <a:bodyPr/>
        <a:lstStyle/>
        <a:p>
          <a:endParaRPr lang="pt-PT"/>
        </a:p>
      </dgm:t>
    </dgm:pt>
    <dgm:pt modelId="{C658EA2B-3ECA-4DC4-8304-58548FCCD5E3}" type="pres">
      <dgm:prSet presAssocID="{8B94B100-D47A-48BD-96E6-91CBCC852106}" presName="vert0" presStyleCnt="0">
        <dgm:presLayoutVars>
          <dgm:dir/>
          <dgm:animOne val="branch"/>
          <dgm:animLvl val="lvl"/>
        </dgm:presLayoutVars>
      </dgm:prSet>
      <dgm:spPr/>
    </dgm:pt>
    <dgm:pt modelId="{3EDBEDBD-3AE6-4D85-9D92-0B59D8C64AED}" type="pres">
      <dgm:prSet presAssocID="{E9AFA039-C4D6-4D68-9A88-61165CAF16B8}" presName="thickLine" presStyleLbl="alignNode1" presStyleIdx="0" presStyleCnt="1"/>
      <dgm:spPr/>
    </dgm:pt>
    <dgm:pt modelId="{D96682EF-D5EF-40A3-A230-152ACC57040D}" type="pres">
      <dgm:prSet presAssocID="{E9AFA039-C4D6-4D68-9A88-61165CAF16B8}" presName="horz1" presStyleCnt="0"/>
      <dgm:spPr/>
    </dgm:pt>
    <dgm:pt modelId="{B871169C-A153-44D3-B55F-0E131C51BACB}" type="pres">
      <dgm:prSet presAssocID="{E9AFA039-C4D6-4D68-9A88-61165CAF16B8}" presName="tx1" presStyleLbl="revTx" presStyleIdx="0" presStyleCnt="7"/>
      <dgm:spPr/>
    </dgm:pt>
    <dgm:pt modelId="{FE547EA0-45E5-4524-88B9-ED9F0065E9F2}" type="pres">
      <dgm:prSet presAssocID="{E9AFA039-C4D6-4D68-9A88-61165CAF16B8}" presName="vert1" presStyleCnt="0"/>
      <dgm:spPr/>
    </dgm:pt>
    <dgm:pt modelId="{5181DD72-98A5-4F0C-982E-9D571786325E}" type="pres">
      <dgm:prSet presAssocID="{64B86531-DCCE-421C-ACF9-129B534C945E}" presName="vertSpace2a" presStyleCnt="0"/>
      <dgm:spPr/>
    </dgm:pt>
    <dgm:pt modelId="{1A967DE5-7EEF-4803-BEB6-5A89FAEC1F13}" type="pres">
      <dgm:prSet presAssocID="{64B86531-DCCE-421C-ACF9-129B534C945E}" presName="horz2" presStyleCnt="0"/>
      <dgm:spPr/>
    </dgm:pt>
    <dgm:pt modelId="{A188270C-C8F5-46F4-9DE9-BAF1F565D9A7}" type="pres">
      <dgm:prSet presAssocID="{64B86531-DCCE-421C-ACF9-129B534C945E}" presName="horzSpace2" presStyleCnt="0"/>
      <dgm:spPr/>
    </dgm:pt>
    <dgm:pt modelId="{5BBDDD75-E7BF-4915-AACB-32F15D812CDC}" type="pres">
      <dgm:prSet presAssocID="{64B86531-DCCE-421C-ACF9-129B534C945E}" presName="tx2" presStyleLbl="revTx" presStyleIdx="1" presStyleCnt="7"/>
      <dgm:spPr/>
    </dgm:pt>
    <dgm:pt modelId="{807D0CC8-4B7D-4B30-B5BF-13EE327D8A3F}" type="pres">
      <dgm:prSet presAssocID="{64B86531-DCCE-421C-ACF9-129B534C945E}" presName="vert2" presStyleCnt="0"/>
      <dgm:spPr/>
    </dgm:pt>
    <dgm:pt modelId="{92AC8C21-73F2-4B6E-BCC9-C14D8BD2154C}" type="pres">
      <dgm:prSet presAssocID="{64B86531-DCCE-421C-ACF9-129B534C945E}" presName="thinLine2b" presStyleLbl="callout" presStyleIdx="0" presStyleCnt="6"/>
      <dgm:spPr/>
    </dgm:pt>
    <dgm:pt modelId="{4714C00C-8B99-49A8-A57A-67664FA1CC99}" type="pres">
      <dgm:prSet presAssocID="{64B86531-DCCE-421C-ACF9-129B534C945E}" presName="vertSpace2b" presStyleCnt="0"/>
      <dgm:spPr/>
    </dgm:pt>
    <dgm:pt modelId="{97A29B83-6DED-40B5-862E-D66D1BA3B3FF}" type="pres">
      <dgm:prSet presAssocID="{147ACA15-E64F-48A4-A297-DDE935693EFD}" presName="horz2" presStyleCnt="0"/>
      <dgm:spPr/>
    </dgm:pt>
    <dgm:pt modelId="{FCEFC6A5-F4D8-4D78-B2EF-1C074E5E7C77}" type="pres">
      <dgm:prSet presAssocID="{147ACA15-E64F-48A4-A297-DDE935693EFD}" presName="horzSpace2" presStyleCnt="0"/>
      <dgm:spPr/>
    </dgm:pt>
    <dgm:pt modelId="{1C7204AF-0F44-440F-B2F1-6B9F34951F11}" type="pres">
      <dgm:prSet presAssocID="{147ACA15-E64F-48A4-A297-DDE935693EFD}" presName="tx2" presStyleLbl="revTx" presStyleIdx="2" presStyleCnt="7"/>
      <dgm:spPr/>
    </dgm:pt>
    <dgm:pt modelId="{F7B84184-C760-41D1-9C3E-91DDA1930FDA}" type="pres">
      <dgm:prSet presAssocID="{147ACA15-E64F-48A4-A297-DDE935693EFD}" presName="vert2" presStyleCnt="0"/>
      <dgm:spPr/>
    </dgm:pt>
    <dgm:pt modelId="{0D00492A-6D64-4E26-A0F2-09CACF6C6D92}" type="pres">
      <dgm:prSet presAssocID="{147ACA15-E64F-48A4-A297-DDE935693EFD}" presName="thinLine2b" presStyleLbl="callout" presStyleIdx="1" presStyleCnt="6"/>
      <dgm:spPr/>
    </dgm:pt>
    <dgm:pt modelId="{0E0B5B4B-29A9-466B-9C7C-346D4C95B02B}" type="pres">
      <dgm:prSet presAssocID="{147ACA15-E64F-48A4-A297-DDE935693EFD}" presName="vertSpace2b" presStyleCnt="0"/>
      <dgm:spPr/>
    </dgm:pt>
    <dgm:pt modelId="{B29FCFC0-D93C-492C-BA7B-71A2BA5DE3B8}" type="pres">
      <dgm:prSet presAssocID="{E3C946C0-DA36-4ECB-A600-CB1043F403C3}" presName="horz2" presStyleCnt="0"/>
      <dgm:spPr/>
    </dgm:pt>
    <dgm:pt modelId="{104C3209-74D0-403A-9FCA-3DEAF32AC501}" type="pres">
      <dgm:prSet presAssocID="{E3C946C0-DA36-4ECB-A600-CB1043F403C3}" presName="horzSpace2" presStyleCnt="0"/>
      <dgm:spPr/>
    </dgm:pt>
    <dgm:pt modelId="{EF00EC09-08D2-431D-857D-AA1ED94D8B61}" type="pres">
      <dgm:prSet presAssocID="{E3C946C0-DA36-4ECB-A600-CB1043F403C3}" presName="tx2" presStyleLbl="revTx" presStyleIdx="3" presStyleCnt="7"/>
      <dgm:spPr/>
    </dgm:pt>
    <dgm:pt modelId="{12BF7EA3-8A82-40AE-9290-7153F5E438B6}" type="pres">
      <dgm:prSet presAssocID="{E3C946C0-DA36-4ECB-A600-CB1043F403C3}" presName="vert2" presStyleCnt="0"/>
      <dgm:spPr/>
    </dgm:pt>
    <dgm:pt modelId="{A124FD58-F167-432B-A73B-1A0E53B93F37}" type="pres">
      <dgm:prSet presAssocID="{E3C946C0-DA36-4ECB-A600-CB1043F403C3}" presName="thinLine2b" presStyleLbl="callout" presStyleIdx="2" presStyleCnt="6"/>
      <dgm:spPr/>
    </dgm:pt>
    <dgm:pt modelId="{1347C8DB-AA85-44D5-B8F6-6AA3D5E91FC3}" type="pres">
      <dgm:prSet presAssocID="{E3C946C0-DA36-4ECB-A600-CB1043F403C3}" presName="vertSpace2b" presStyleCnt="0"/>
      <dgm:spPr/>
    </dgm:pt>
    <dgm:pt modelId="{AFB3376A-35EC-4612-AB80-023F5ECC7A60}" type="pres">
      <dgm:prSet presAssocID="{B96F0CEF-292E-4E27-BF81-DA9B5DB66793}" presName="horz2" presStyleCnt="0"/>
      <dgm:spPr/>
    </dgm:pt>
    <dgm:pt modelId="{C335CB29-26F6-4B33-8A52-20102D394076}" type="pres">
      <dgm:prSet presAssocID="{B96F0CEF-292E-4E27-BF81-DA9B5DB66793}" presName="horzSpace2" presStyleCnt="0"/>
      <dgm:spPr/>
    </dgm:pt>
    <dgm:pt modelId="{5E307919-95F2-49FA-85BF-E4C05285EFDF}" type="pres">
      <dgm:prSet presAssocID="{B96F0CEF-292E-4E27-BF81-DA9B5DB66793}" presName="tx2" presStyleLbl="revTx" presStyleIdx="4" presStyleCnt="7"/>
      <dgm:spPr/>
    </dgm:pt>
    <dgm:pt modelId="{9CB19989-0681-45B2-AEA5-73AA602F0B4F}" type="pres">
      <dgm:prSet presAssocID="{B96F0CEF-292E-4E27-BF81-DA9B5DB66793}" presName="vert2" presStyleCnt="0"/>
      <dgm:spPr/>
    </dgm:pt>
    <dgm:pt modelId="{D4B84852-D1B2-4B06-83AD-D6FCD92BC8CF}" type="pres">
      <dgm:prSet presAssocID="{B96F0CEF-292E-4E27-BF81-DA9B5DB66793}" presName="thinLine2b" presStyleLbl="callout" presStyleIdx="3" presStyleCnt="6"/>
      <dgm:spPr/>
    </dgm:pt>
    <dgm:pt modelId="{F2B8888D-F0E9-4CB8-968D-CE7A8FE2DB92}" type="pres">
      <dgm:prSet presAssocID="{B96F0CEF-292E-4E27-BF81-DA9B5DB66793}" presName="vertSpace2b" presStyleCnt="0"/>
      <dgm:spPr/>
    </dgm:pt>
    <dgm:pt modelId="{A9A73ABD-6E6F-45CC-845C-259B74E55A36}" type="pres">
      <dgm:prSet presAssocID="{C2972855-2285-4E4A-92B0-7EE00FAC4DFF}" presName="horz2" presStyleCnt="0"/>
      <dgm:spPr/>
    </dgm:pt>
    <dgm:pt modelId="{CE4B0AAC-CEFE-4610-83B9-26A47E28E680}" type="pres">
      <dgm:prSet presAssocID="{C2972855-2285-4E4A-92B0-7EE00FAC4DFF}" presName="horzSpace2" presStyleCnt="0"/>
      <dgm:spPr/>
    </dgm:pt>
    <dgm:pt modelId="{402611FB-0029-455E-BC78-733497A8F001}" type="pres">
      <dgm:prSet presAssocID="{C2972855-2285-4E4A-92B0-7EE00FAC4DFF}" presName="tx2" presStyleLbl="revTx" presStyleIdx="5" presStyleCnt="7"/>
      <dgm:spPr/>
    </dgm:pt>
    <dgm:pt modelId="{0749CE76-1002-41E5-9D52-8CA37359A5A3}" type="pres">
      <dgm:prSet presAssocID="{C2972855-2285-4E4A-92B0-7EE00FAC4DFF}" presName="vert2" presStyleCnt="0"/>
      <dgm:spPr/>
    </dgm:pt>
    <dgm:pt modelId="{E150004A-CDD1-4BD0-B67D-7AF14FA3CD47}" type="pres">
      <dgm:prSet presAssocID="{C2972855-2285-4E4A-92B0-7EE00FAC4DFF}" presName="thinLine2b" presStyleLbl="callout" presStyleIdx="4" presStyleCnt="6"/>
      <dgm:spPr/>
    </dgm:pt>
    <dgm:pt modelId="{D9693A6E-E797-43EB-B611-7730162CFE8F}" type="pres">
      <dgm:prSet presAssocID="{C2972855-2285-4E4A-92B0-7EE00FAC4DFF}" presName="vertSpace2b" presStyleCnt="0"/>
      <dgm:spPr/>
    </dgm:pt>
    <dgm:pt modelId="{3FBDFB26-B3AE-4DE6-BA4E-5BA81026E143}" type="pres">
      <dgm:prSet presAssocID="{995B1CC5-1400-4284-AE49-CC9AF875063E}" presName="horz2" presStyleCnt="0"/>
      <dgm:spPr/>
    </dgm:pt>
    <dgm:pt modelId="{DBB1E435-81F3-43B0-97C8-966A42E1DCEC}" type="pres">
      <dgm:prSet presAssocID="{995B1CC5-1400-4284-AE49-CC9AF875063E}" presName="horzSpace2" presStyleCnt="0"/>
      <dgm:spPr/>
    </dgm:pt>
    <dgm:pt modelId="{1AC78D55-556A-4591-977B-3D1A583305AC}" type="pres">
      <dgm:prSet presAssocID="{995B1CC5-1400-4284-AE49-CC9AF875063E}" presName="tx2" presStyleLbl="revTx" presStyleIdx="6" presStyleCnt="7" custScaleY="136265"/>
      <dgm:spPr/>
    </dgm:pt>
    <dgm:pt modelId="{573D1335-8646-4FC8-B649-849EC60DC136}" type="pres">
      <dgm:prSet presAssocID="{995B1CC5-1400-4284-AE49-CC9AF875063E}" presName="vert2" presStyleCnt="0"/>
      <dgm:spPr/>
    </dgm:pt>
    <dgm:pt modelId="{54612D9C-18BA-451E-80D7-F9D94F8EF3A4}" type="pres">
      <dgm:prSet presAssocID="{995B1CC5-1400-4284-AE49-CC9AF875063E}" presName="thinLine2b" presStyleLbl="callout" presStyleIdx="5" presStyleCnt="6"/>
      <dgm:spPr/>
    </dgm:pt>
    <dgm:pt modelId="{DF1AEB03-A7E0-4A29-B9C1-5B967277BA52}" type="pres">
      <dgm:prSet presAssocID="{995B1CC5-1400-4284-AE49-CC9AF875063E}" presName="vertSpace2b" presStyleCnt="0"/>
      <dgm:spPr/>
    </dgm:pt>
  </dgm:ptLst>
  <dgm:cxnLst>
    <dgm:cxn modelId="{CDEAF206-9A4D-4D0E-8420-BF044DA70C85}" type="presOf" srcId="{995B1CC5-1400-4284-AE49-CC9AF875063E}" destId="{1AC78D55-556A-4591-977B-3D1A583305AC}" srcOrd="0" destOrd="0" presId="urn:microsoft.com/office/officeart/2008/layout/LinedList"/>
    <dgm:cxn modelId="{2F17AD08-A931-46DF-9E36-9C0973A1E44E}" type="presOf" srcId="{B96F0CEF-292E-4E27-BF81-DA9B5DB66793}" destId="{5E307919-95F2-49FA-85BF-E4C05285EFDF}" srcOrd="0" destOrd="0" presId="urn:microsoft.com/office/officeart/2008/layout/LinedList"/>
    <dgm:cxn modelId="{61A47A0A-757B-4738-9333-574F2946323B}" type="presOf" srcId="{64B86531-DCCE-421C-ACF9-129B534C945E}" destId="{5BBDDD75-E7BF-4915-AACB-32F15D812CDC}" srcOrd="0" destOrd="0" presId="urn:microsoft.com/office/officeart/2008/layout/LinedList"/>
    <dgm:cxn modelId="{D96BFB0D-B8F1-49B5-BD47-C3B6AAD2864B}" type="presOf" srcId="{E3C946C0-DA36-4ECB-A600-CB1043F403C3}" destId="{EF00EC09-08D2-431D-857D-AA1ED94D8B61}" srcOrd="0" destOrd="0" presId="urn:microsoft.com/office/officeart/2008/layout/LinedList"/>
    <dgm:cxn modelId="{36DBEA18-1C46-4BEB-A2E8-667009311EAB}" type="presOf" srcId="{C2972855-2285-4E4A-92B0-7EE00FAC4DFF}" destId="{402611FB-0029-455E-BC78-733497A8F001}" srcOrd="0" destOrd="0" presId="urn:microsoft.com/office/officeart/2008/layout/LinedList"/>
    <dgm:cxn modelId="{6333B724-2416-467E-93F5-1986186E07CE}" srcId="{E9AFA039-C4D6-4D68-9A88-61165CAF16B8}" destId="{E3C946C0-DA36-4ECB-A600-CB1043F403C3}" srcOrd="2" destOrd="0" parTransId="{E57E9806-9A4F-4239-ABE3-3DB746787A04}" sibTransId="{711A2D92-FC3C-477F-A157-12B3B6678F50}"/>
    <dgm:cxn modelId="{388F5B27-1CAF-4C84-B610-4AAC0D19490F}" type="presOf" srcId="{147ACA15-E64F-48A4-A297-DDE935693EFD}" destId="{1C7204AF-0F44-440F-B2F1-6B9F34951F11}" srcOrd="0" destOrd="0" presId="urn:microsoft.com/office/officeart/2008/layout/LinedList"/>
    <dgm:cxn modelId="{DDBA0A8C-7626-4439-BC96-4401E8487FA1}" srcId="{E9AFA039-C4D6-4D68-9A88-61165CAF16B8}" destId="{B96F0CEF-292E-4E27-BF81-DA9B5DB66793}" srcOrd="3" destOrd="0" parTransId="{0B7E982F-337D-49F7-B60E-381050245662}" sibTransId="{DE0B75C4-295A-4C04-9F3B-BB9EC6285F2F}"/>
    <dgm:cxn modelId="{8D1854A7-F532-426B-AC93-B81029C8B0DA}" srcId="{E9AFA039-C4D6-4D68-9A88-61165CAF16B8}" destId="{C2972855-2285-4E4A-92B0-7EE00FAC4DFF}" srcOrd="4" destOrd="0" parTransId="{5BAC66FA-A853-485A-88BC-7A9C24477C39}" sibTransId="{60C57FAE-F631-4CF5-B57A-9F912446CFF5}"/>
    <dgm:cxn modelId="{75BB69AA-8D67-4AF2-B5AB-E8F5D61EA3A6}" srcId="{E9AFA039-C4D6-4D68-9A88-61165CAF16B8}" destId="{64B86531-DCCE-421C-ACF9-129B534C945E}" srcOrd="0" destOrd="0" parTransId="{CB572EAB-F9ED-4BF8-B61A-DF9370AC97F6}" sibTransId="{814AE338-CD56-45A0-AE9A-ED082BF75DD1}"/>
    <dgm:cxn modelId="{9B0757B4-9FDB-4B45-8CE3-010D7703E059}" type="presOf" srcId="{E9AFA039-C4D6-4D68-9A88-61165CAF16B8}" destId="{B871169C-A153-44D3-B55F-0E131C51BACB}" srcOrd="0" destOrd="0" presId="urn:microsoft.com/office/officeart/2008/layout/LinedList"/>
    <dgm:cxn modelId="{F4F9FFBD-8485-4843-BF90-C1D1B1C6D072}" srcId="{E9AFA039-C4D6-4D68-9A88-61165CAF16B8}" destId="{995B1CC5-1400-4284-AE49-CC9AF875063E}" srcOrd="5" destOrd="0" parTransId="{4B7CD888-2910-4828-BA30-F8FF40781EB0}" sibTransId="{1F5A756A-0DE6-4185-873A-B4B48267D0F7}"/>
    <dgm:cxn modelId="{EA91C0C1-E7C3-4D3E-8B78-4B3656802324}" type="presOf" srcId="{8B94B100-D47A-48BD-96E6-91CBCC852106}" destId="{C658EA2B-3ECA-4DC4-8304-58548FCCD5E3}" srcOrd="0" destOrd="0" presId="urn:microsoft.com/office/officeart/2008/layout/LinedList"/>
    <dgm:cxn modelId="{0F4984C3-2ADB-42E4-91E8-DFDCDB79403D}" srcId="{E9AFA039-C4D6-4D68-9A88-61165CAF16B8}" destId="{147ACA15-E64F-48A4-A297-DDE935693EFD}" srcOrd="1" destOrd="0" parTransId="{66C7DE82-75BC-4989-B097-76487B9BDE0D}" sibTransId="{28979C4F-9F09-4BFC-825D-9B0281342B9C}"/>
    <dgm:cxn modelId="{3FD6F0DF-85AA-4037-AD46-2840B7AA09B5}" srcId="{8B94B100-D47A-48BD-96E6-91CBCC852106}" destId="{E9AFA039-C4D6-4D68-9A88-61165CAF16B8}" srcOrd="0" destOrd="0" parTransId="{A7C6F68B-F97D-4B0C-8047-723B8014E1BE}" sibTransId="{0FF23E5B-E767-4C9A-A781-CA37FFAED401}"/>
    <dgm:cxn modelId="{6FE8BB45-7897-4FE8-AE06-1883740E44C4}" type="presParOf" srcId="{C658EA2B-3ECA-4DC4-8304-58548FCCD5E3}" destId="{3EDBEDBD-3AE6-4D85-9D92-0B59D8C64AED}" srcOrd="0" destOrd="0" presId="urn:microsoft.com/office/officeart/2008/layout/LinedList"/>
    <dgm:cxn modelId="{949A7AA3-5FFE-43F4-94FC-02224CA526AE}" type="presParOf" srcId="{C658EA2B-3ECA-4DC4-8304-58548FCCD5E3}" destId="{D96682EF-D5EF-40A3-A230-152ACC57040D}" srcOrd="1" destOrd="0" presId="urn:microsoft.com/office/officeart/2008/layout/LinedList"/>
    <dgm:cxn modelId="{32B44991-6088-428D-A5B7-FE1144AAD93C}" type="presParOf" srcId="{D96682EF-D5EF-40A3-A230-152ACC57040D}" destId="{B871169C-A153-44D3-B55F-0E131C51BACB}" srcOrd="0" destOrd="0" presId="urn:microsoft.com/office/officeart/2008/layout/LinedList"/>
    <dgm:cxn modelId="{952AD1D3-8931-44BF-ACDF-A07F2D01E2BE}" type="presParOf" srcId="{D96682EF-D5EF-40A3-A230-152ACC57040D}" destId="{FE547EA0-45E5-4524-88B9-ED9F0065E9F2}" srcOrd="1" destOrd="0" presId="urn:microsoft.com/office/officeart/2008/layout/LinedList"/>
    <dgm:cxn modelId="{47A2790E-3E2F-4415-9723-32C320A31939}" type="presParOf" srcId="{FE547EA0-45E5-4524-88B9-ED9F0065E9F2}" destId="{5181DD72-98A5-4F0C-982E-9D571786325E}" srcOrd="0" destOrd="0" presId="urn:microsoft.com/office/officeart/2008/layout/LinedList"/>
    <dgm:cxn modelId="{EF7D4A19-1B75-4F20-820F-A86B74C9C0BA}" type="presParOf" srcId="{FE547EA0-45E5-4524-88B9-ED9F0065E9F2}" destId="{1A967DE5-7EEF-4803-BEB6-5A89FAEC1F13}" srcOrd="1" destOrd="0" presId="urn:microsoft.com/office/officeart/2008/layout/LinedList"/>
    <dgm:cxn modelId="{A612B70A-DB1E-4642-906F-58A38B7AF555}" type="presParOf" srcId="{1A967DE5-7EEF-4803-BEB6-5A89FAEC1F13}" destId="{A188270C-C8F5-46F4-9DE9-BAF1F565D9A7}" srcOrd="0" destOrd="0" presId="urn:microsoft.com/office/officeart/2008/layout/LinedList"/>
    <dgm:cxn modelId="{DB406C5B-099E-41A3-983C-B9485CAF73FD}" type="presParOf" srcId="{1A967DE5-7EEF-4803-BEB6-5A89FAEC1F13}" destId="{5BBDDD75-E7BF-4915-AACB-32F15D812CDC}" srcOrd="1" destOrd="0" presId="urn:microsoft.com/office/officeart/2008/layout/LinedList"/>
    <dgm:cxn modelId="{04CBDB46-34DC-4827-B02C-CCEF239F65CA}" type="presParOf" srcId="{1A967DE5-7EEF-4803-BEB6-5A89FAEC1F13}" destId="{807D0CC8-4B7D-4B30-B5BF-13EE327D8A3F}" srcOrd="2" destOrd="0" presId="urn:microsoft.com/office/officeart/2008/layout/LinedList"/>
    <dgm:cxn modelId="{E2F3B096-D6BE-47D0-9DEF-F0D9FAD7BAD9}" type="presParOf" srcId="{FE547EA0-45E5-4524-88B9-ED9F0065E9F2}" destId="{92AC8C21-73F2-4B6E-BCC9-C14D8BD2154C}" srcOrd="2" destOrd="0" presId="urn:microsoft.com/office/officeart/2008/layout/LinedList"/>
    <dgm:cxn modelId="{80B99F61-B00A-4C38-AE24-5FCB0A346FDE}" type="presParOf" srcId="{FE547EA0-45E5-4524-88B9-ED9F0065E9F2}" destId="{4714C00C-8B99-49A8-A57A-67664FA1CC99}" srcOrd="3" destOrd="0" presId="urn:microsoft.com/office/officeart/2008/layout/LinedList"/>
    <dgm:cxn modelId="{6CCBB0F0-C3AA-4AF6-B24D-1673E5F9AFB8}" type="presParOf" srcId="{FE547EA0-45E5-4524-88B9-ED9F0065E9F2}" destId="{97A29B83-6DED-40B5-862E-D66D1BA3B3FF}" srcOrd="4" destOrd="0" presId="urn:microsoft.com/office/officeart/2008/layout/LinedList"/>
    <dgm:cxn modelId="{810706C3-805E-4192-B873-20ADAB60048E}" type="presParOf" srcId="{97A29B83-6DED-40B5-862E-D66D1BA3B3FF}" destId="{FCEFC6A5-F4D8-4D78-B2EF-1C074E5E7C77}" srcOrd="0" destOrd="0" presId="urn:microsoft.com/office/officeart/2008/layout/LinedList"/>
    <dgm:cxn modelId="{07233AFA-DEC8-40A1-9BF6-51712DB016AF}" type="presParOf" srcId="{97A29B83-6DED-40B5-862E-D66D1BA3B3FF}" destId="{1C7204AF-0F44-440F-B2F1-6B9F34951F11}" srcOrd="1" destOrd="0" presId="urn:microsoft.com/office/officeart/2008/layout/LinedList"/>
    <dgm:cxn modelId="{7D0B5A94-AB53-40EB-8EAA-21BFCCCAF509}" type="presParOf" srcId="{97A29B83-6DED-40B5-862E-D66D1BA3B3FF}" destId="{F7B84184-C760-41D1-9C3E-91DDA1930FDA}" srcOrd="2" destOrd="0" presId="urn:microsoft.com/office/officeart/2008/layout/LinedList"/>
    <dgm:cxn modelId="{27B24541-67F1-48C1-8766-8D139DA0AB76}" type="presParOf" srcId="{FE547EA0-45E5-4524-88B9-ED9F0065E9F2}" destId="{0D00492A-6D64-4E26-A0F2-09CACF6C6D92}" srcOrd="5" destOrd="0" presId="urn:microsoft.com/office/officeart/2008/layout/LinedList"/>
    <dgm:cxn modelId="{2439AD48-5047-4C4F-94CB-F68B8AF72571}" type="presParOf" srcId="{FE547EA0-45E5-4524-88B9-ED9F0065E9F2}" destId="{0E0B5B4B-29A9-466B-9C7C-346D4C95B02B}" srcOrd="6" destOrd="0" presId="urn:microsoft.com/office/officeart/2008/layout/LinedList"/>
    <dgm:cxn modelId="{9E74234A-3C89-44A0-B6E6-0FD6133D0054}" type="presParOf" srcId="{FE547EA0-45E5-4524-88B9-ED9F0065E9F2}" destId="{B29FCFC0-D93C-492C-BA7B-71A2BA5DE3B8}" srcOrd="7" destOrd="0" presId="urn:microsoft.com/office/officeart/2008/layout/LinedList"/>
    <dgm:cxn modelId="{FACF779F-FEAB-42C1-9022-8C1C22FB7F6A}" type="presParOf" srcId="{B29FCFC0-D93C-492C-BA7B-71A2BA5DE3B8}" destId="{104C3209-74D0-403A-9FCA-3DEAF32AC501}" srcOrd="0" destOrd="0" presId="urn:microsoft.com/office/officeart/2008/layout/LinedList"/>
    <dgm:cxn modelId="{8B71A6FB-EA6B-43C0-94DF-F68C5B8FC4EA}" type="presParOf" srcId="{B29FCFC0-D93C-492C-BA7B-71A2BA5DE3B8}" destId="{EF00EC09-08D2-431D-857D-AA1ED94D8B61}" srcOrd="1" destOrd="0" presId="urn:microsoft.com/office/officeart/2008/layout/LinedList"/>
    <dgm:cxn modelId="{9279A75E-5596-4CFC-971D-52A3DE2E4A0D}" type="presParOf" srcId="{B29FCFC0-D93C-492C-BA7B-71A2BA5DE3B8}" destId="{12BF7EA3-8A82-40AE-9290-7153F5E438B6}" srcOrd="2" destOrd="0" presId="urn:microsoft.com/office/officeart/2008/layout/LinedList"/>
    <dgm:cxn modelId="{0B9E118E-A624-43A6-9625-58CB7522F599}" type="presParOf" srcId="{FE547EA0-45E5-4524-88B9-ED9F0065E9F2}" destId="{A124FD58-F167-432B-A73B-1A0E53B93F37}" srcOrd="8" destOrd="0" presId="urn:microsoft.com/office/officeart/2008/layout/LinedList"/>
    <dgm:cxn modelId="{F555CE61-0181-4F31-B1C3-397AF84FFB9A}" type="presParOf" srcId="{FE547EA0-45E5-4524-88B9-ED9F0065E9F2}" destId="{1347C8DB-AA85-44D5-B8F6-6AA3D5E91FC3}" srcOrd="9" destOrd="0" presId="urn:microsoft.com/office/officeart/2008/layout/LinedList"/>
    <dgm:cxn modelId="{BF9D2408-9809-4EED-9673-F315023BF950}" type="presParOf" srcId="{FE547EA0-45E5-4524-88B9-ED9F0065E9F2}" destId="{AFB3376A-35EC-4612-AB80-023F5ECC7A60}" srcOrd="10" destOrd="0" presId="urn:microsoft.com/office/officeart/2008/layout/LinedList"/>
    <dgm:cxn modelId="{65A92EFC-2F65-4D49-B146-2F8D4D997B01}" type="presParOf" srcId="{AFB3376A-35EC-4612-AB80-023F5ECC7A60}" destId="{C335CB29-26F6-4B33-8A52-20102D394076}" srcOrd="0" destOrd="0" presId="urn:microsoft.com/office/officeart/2008/layout/LinedList"/>
    <dgm:cxn modelId="{B473409E-76B9-4590-AE2B-AA6EFA8C08C6}" type="presParOf" srcId="{AFB3376A-35EC-4612-AB80-023F5ECC7A60}" destId="{5E307919-95F2-49FA-85BF-E4C05285EFDF}" srcOrd="1" destOrd="0" presId="urn:microsoft.com/office/officeart/2008/layout/LinedList"/>
    <dgm:cxn modelId="{7C1D7351-054A-4D8F-82C3-AEEC3B1A936A}" type="presParOf" srcId="{AFB3376A-35EC-4612-AB80-023F5ECC7A60}" destId="{9CB19989-0681-45B2-AEA5-73AA602F0B4F}" srcOrd="2" destOrd="0" presId="urn:microsoft.com/office/officeart/2008/layout/LinedList"/>
    <dgm:cxn modelId="{3B611545-7302-4BFC-A830-E9740FB3CF3A}" type="presParOf" srcId="{FE547EA0-45E5-4524-88B9-ED9F0065E9F2}" destId="{D4B84852-D1B2-4B06-83AD-D6FCD92BC8CF}" srcOrd="11" destOrd="0" presId="urn:microsoft.com/office/officeart/2008/layout/LinedList"/>
    <dgm:cxn modelId="{C3439FE2-0B0B-4323-9749-59220369E735}" type="presParOf" srcId="{FE547EA0-45E5-4524-88B9-ED9F0065E9F2}" destId="{F2B8888D-F0E9-4CB8-968D-CE7A8FE2DB92}" srcOrd="12" destOrd="0" presId="urn:microsoft.com/office/officeart/2008/layout/LinedList"/>
    <dgm:cxn modelId="{6AD3A864-928E-4F66-A9E0-37F4D1142412}" type="presParOf" srcId="{FE547EA0-45E5-4524-88B9-ED9F0065E9F2}" destId="{A9A73ABD-6E6F-45CC-845C-259B74E55A36}" srcOrd="13" destOrd="0" presId="urn:microsoft.com/office/officeart/2008/layout/LinedList"/>
    <dgm:cxn modelId="{CA5EA680-F3F1-49D9-A2C1-817E99B21B36}" type="presParOf" srcId="{A9A73ABD-6E6F-45CC-845C-259B74E55A36}" destId="{CE4B0AAC-CEFE-4610-83B9-26A47E28E680}" srcOrd="0" destOrd="0" presId="urn:microsoft.com/office/officeart/2008/layout/LinedList"/>
    <dgm:cxn modelId="{7F7B04AF-0F76-4D8C-A017-46DD8F326923}" type="presParOf" srcId="{A9A73ABD-6E6F-45CC-845C-259B74E55A36}" destId="{402611FB-0029-455E-BC78-733497A8F001}" srcOrd="1" destOrd="0" presId="urn:microsoft.com/office/officeart/2008/layout/LinedList"/>
    <dgm:cxn modelId="{4EC70A8D-D57E-4F86-95F2-9D70B0D07A62}" type="presParOf" srcId="{A9A73ABD-6E6F-45CC-845C-259B74E55A36}" destId="{0749CE76-1002-41E5-9D52-8CA37359A5A3}" srcOrd="2" destOrd="0" presId="urn:microsoft.com/office/officeart/2008/layout/LinedList"/>
    <dgm:cxn modelId="{DF2F5C13-B0BC-4CD7-8B7B-A09DF6C63E9D}" type="presParOf" srcId="{FE547EA0-45E5-4524-88B9-ED9F0065E9F2}" destId="{E150004A-CDD1-4BD0-B67D-7AF14FA3CD47}" srcOrd="14" destOrd="0" presId="urn:microsoft.com/office/officeart/2008/layout/LinedList"/>
    <dgm:cxn modelId="{843494F7-CA12-41B4-BF01-2D4BF8DFC6AB}" type="presParOf" srcId="{FE547EA0-45E5-4524-88B9-ED9F0065E9F2}" destId="{D9693A6E-E797-43EB-B611-7730162CFE8F}" srcOrd="15" destOrd="0" presId="urn:microsoft.com/office/officeart/2008/layout/LinedList"/>
    <dgm:cxn modelId="{EC32CA9F-38EF-4B60-AC40-76507A6DF055}" type="presParOf" srcId="{FE547EA0-45E5-4524-88B9-ED9F0065E9F2}" destId="{3FBDFB26-B3AE-4DE6-BA4E-5BA81026E143}" srcOrd="16" destOrd="0" presId="urn:microsoft.com/office/officeart/2008/layout/LinedList"/>
    <dgm:cxn modelId="{B7248314-1D92-46A2-A107-5E532B1BCC95}" type="presParOf" srcId="{3FBDFB26-B3AE-4DE6-BA4E-5BA81026E143}" destId="{DBB1E435-81F3-43B0-97C8-966A42E1DCEC}" srcOrd="0" destOrd="0" presId="urn:microsoft.com/office/officeart/2008/layout/LinedList"/>
    <dgm:cxn modelId="{79682C3F-8F28-4219-8035-B21450720BB7}" type="presParOf" srcId="{3FBDFB26-B3AE-4DE6-BA4E-5BA81026E143}" destId="{1AC78D55-556A-4591-977B-3D1A583305AC}" srcOrd="1" destOrd="0" presId="urn:microsoft.com/office/officeart/2008/layout/LinedList"/>
    <dgm:cxn modelId="{923B91BA-C2DD-4B3B-8A8F-C653E271E3C2}" type="presParOf" srcId="{3FBDFB26-B3AE-4DE6-BA4E-5BA81026E143}" destId="{573D1335-8646-4FC8-B649-849EC60DC136}" srcOrd="2" destOrd="0" presId="urn:microsoft.com/office/officeart/2008/layout/LinedList"/>
    <dgm:cxn modelId="{D69DF66D-C04D-45A6-868A-1B48A9904C46}" type="presParOf" srcId="{FE547EA0-45E5-4524-88B9-ED9F0065E9F2}" destId="{54612D9C-18BA-451E-80D7-F9D94F8EF3A4}" srcOrd="17" destOrd="0" presId="urn:microsoft.com/office/officeart/2008/layout/LinedList"/>
    <dgm:cxn modelId="{0AE1FA08-ABF9-410A-B933-3DB55A371C8E}" type="presParOf" srcId="{FE547EA0-45E5-4524-88B9-ED9F0065E9F2}" destId="{DF1AEB03-A7E0-4A29-B9C1-5B967277BA52}" srcOrd="18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F9F5F244-2B30-4CB1-A489-EBC4ED4DD125}" type="doc">
      <dgm:prSet loTypeId="urn:microsoft.com/office/officeart/2008/layout/LinedLis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97D1E10F-6084-4010-ABB4-2B69AC62A531}">
      <dgm:prSet phldrT="[Texto]" custT="1"/>
      <dgm:spPr/>
      <dgm:t>
        <a:bodyPr/>
        <a:lstStyle/>
        <a:p>
          <a:endParaRPr lang="pt-PT" sz="2600" cap="small" baseline="0" dirty="0"/>
        </a:p>
        <a:p>
          <a:endParaRPr lang="pt-PT" sz="2600" cap="small" baseline="0" dirty="0"/>
        </a:p>
        <a:p>
          <a:r>
            <a:rPr lang="pt-PT" sz="3200" b="1" cap="small" baseline="0" dirty="0"/>
            <a:t>Liturgia da Palavra</a:t>
          </a:r>
        </a:p>
      </dgm:t>
    </dgm:pt>
    <dgm:pt modelId="{61BE39F2-39FD-4561-ACFE-2B9BA0ADEA19}" type="parTrans" cxnId="{797EF5FA-DD0B-4891-A896-703548E0AB7B}">
      <dgm:prSet/>
      <dgm:spPr/>
      <dgm:t>
        <a:bodyPr/>
        <a:lstStyle/>
        <a:p>
          <a:pPr algn="ctr"/>
          <a:endParaRPr lang="pt-PT" cap="small" baseline="0"/>
        </a:p>
      </dgm:t>
    </dgm:pt>
    <dgm:pt modelId="{19B2AA51-F7D3-4F0C-A82A-C957C5B169F8}" type="sibTrans" cxnId="{797EF5FA-DD0B-4891-A896-703548E0AB7B}">
      <dgm:prSet/>
      <dgm:spPr/>
      <dgm:t>
        <a:bodyPr/>
        <a:lstStyle/>
        <a:p>
          <a:endParaRPr lang="pt-PT" cap="small" baseline="0"/>
        </a:p>
      </dgm:t>
    </dgm:pt>
    <dgm:pt modelId="{606DC4A0-126F-4778-9C7A-3E4746800DF4}">
      <dgm:prSet phldrT="[Texto]"/>
      <dgm:spPr/>
      <dgm:t>
        <a:bodyPr/>
        <a:lstStyle/>
        <a:p>
          <a:endParaRPr lang="pt-PT" cap="none" baseline="0"/>
        </a:p>
        <a:p>
          <a:r>
            <a:rPr lang="pt-PT" cap="none" baseline="0"/>
            <a:t>Ajuda-nos a compreender a riqueza </a:t>
          </a:r>
        </a:p>
        <a:p>
          <a:r>
            <a:rPr lang="pt-PT" cap="none" baseline="0"/>
            <a:t>do sacramento que celebramos. </a:t>
          </a:r>
        </a:p>
      </dgm:t>
    </dgm:pt>
    <dgm:pt modelId="{ADB76DE8-1099-4738-92A6-11F585C9D622}" type="parTrans" cxnId="{DF193EFD-82C3-42D2-B8C9-712B11AD17CD}">
      <dgm:prSet/>
      <dgm:spPr/>
      <dgm:t>
        <a:bodyPr/>
        <a:lstStyle/>
        <a:p>
          <a:pPr algn="ctr"/>
          <a:endParaRPr lang="pt-PT" cap="small" baseline="0"/>
        </a:p>
      </dgm:t>
    </dgm:pt>
    <dgm:pt modelId="{795FD0B0-ABAF-4AC1-BC5E-9A0784C1A3D3}" type="sibTrans" cxnId="{DF193EFD-82C3-42D2-B8C9-712B11AD17CD}">
      <dgm:prSet/>
      <dgm:spPr/>
      <dgm:t>
        <a:bodyPr/>
        <a:lstStyle/>
        <a:p>
          <a:endParaRPr lang="pt-PT" cap="small" baseline="0"/>
        </a:p>
      </dgm:t>
    </dgm:pt>
    <dgm:pt modelId="{C9D352B9-F087-4F0C-BD3C-848E82A693EC}">
      <dgm:prSet phldrT="[Texto]"/>
      <dgm:spPr/>
      <dgm:t>
        <a:bodyPr/>
        <a:lstStyle/>
        <a:p>
          <a:endParaRPr lang="pt-PT" cap="none" baseline="0"/>
        </a:p>
        <a:p>
          <a:r>
            <a:rPr lang="pt-PT" cap="none" baseline="0"/>
            <a:t>A fé vem de ouvir a Palavra de Deus.</a:t>
          </a:r>
        </a:p>
      </dgm:t>
    </dgm:pt>
    <dgm:pt modelId="{94D50909-7283-4F60-8918-C25D5F632E42}" type="parTrans" cxnId="{404604CA-9320-4001-899A-A5F6DDA0779A}">
      <dgm:prSet/>
      <dgm:spPr/>
      <dgm:t>
        <a:bodyPr/>
        <a:lstStyle/>
        <a:p>
          <a:pPr algn="ctr"/>
          <a:endParaRPr lang="pt-PT" cap="small" baseline="0"/>
        </a:p>
      </dgm:t>
    </dgm:pt>
    <dgm:pt modelId="{91BB2510-E67D-47DD-A1E6-D7600DF7F12B}" type="sibTrans" cxnId="{404604CA-9320-4001-899A-A5F6DDA0779A}">
      <dgm:prSet/>
      <dgm:spPr/>
      <dgm:t>
        <a:bodyPr/>
        <a:lstStyle/>
        <a:p>
          <a:endParaRPr lang="pt-PT" cap="small" baseline="0"/>
        </a:p>
      </dgm:t>
    </dgm:pt>
    <dgm:pt modelId="{8E75DCAB-3CC2-458A-A726-E64027F13B9D}" type="pres">
      <dgm:prSet presAssocID="{F9F5F244-2B30-4CB1-A489-EBC4ED4DD125}" presName="vert0" presStyleCnt="0">
        <dgm:presLayoutVars>
          <dgm:dir/>
          <dgm:animOne val="branch"/>
          <dgm:animLvl val="lvl"/>
        </dgm:presLayoutVars>
      </dgm:prSet>
      <dgm:spPr/>
    </dgm:pt>
    <dgm:pt modelId="{D691CC05-FBA8-4C4B-9720-8C00DA9A5039}" type="pres">
      <dgm:prSet presAssocID="{97D1E10F-6084-4010-ABB4-2B69AC62A531}" presName="thickLine" presStyleLbl="alignNode1" presStyleIdx="0" presStyleCnt="1"/>
      <dgm:spPr/>
    </dgm:pt>
    <dgm:pt modelId="{37D76169-A32F-4920-9FF8-DAFD51FBCEE7}" type="pres">
      <dgm:prSet presAssocID="{97D1E10F-6084-4010-ABB4-2B69AC62A531}" presName="horz1" presStyleCnt="0"/>
      <dgm:spPr/>
    </dgm:pt>
    <dgm:pt modelId="{BD4D6546-FD52-4E0B-AEAB-CE032A5FC088}" type="pres">
      <dgm:prSet presAssocID="{97D1E10F-6084-4010-ABB4-2B69AC62A531}" presName="tx1" presStyleLbl="revTx" presStyleIdx="0" presStyleCnt="3" custScaleX="151526"/>
      <dgm:spPr/>
    </dgm:pt>
    <dgm:pt modelId="{620C171F-B5F8-4FC0-8266-A7B9D929BC2D}" type="pres">
      <dgm:prSet presAssocID="{97D1E10F-6084-4010-ABB4-2B69AC62A531}" presName="vert1" presStyleCnt="0"/>
      <dgm:spPr/>
    </dgm:pt>
    <dgm:pt modelId="{AE4398B9-A49F-4039-A7C4-A034E2D62D9B}" type="pres">
      <dgm:prSet presAssocID="{606DC4A0-126F-4778-9C7A-3E4746800DF4}" presName="vertSpace2a" presStyleCnt="0"/>
      <dgm:spPr/>
    </dgm:pt>
    <dgm:pt modelId="{07136216-EB54-44D9-B402-644CE4905E52}" type="pres">
      <dgm:prSet presAssocID="{606DC4A0-126F-4778-9C7A-3E4746800DF4}" presName="horz2" presStyleCnt="0"/>
      <dgm:spPr/>
    </dgm:pt>
    <dgm:pt modelId="{E438F7C3-A040-4414-B87A-E6513159EA22}" type="pres">
      <dgm:prSet presAssocID="{606DC4A0-126F-4778-9C7A-3E4746800DF4}" presName="horzSpace2" presStyleCnt="0"/>
      <dgm:spPr/>
    </dgm:pt>
    <dgm:pt modelId="{0AE168E1-A3D2-499E-881D-7A1F31733FD3}" type="pres">
      <dgm:prSet presAssocID="{606DC4A0-126F-4778-9C7A-3E4746800DF4}" presName="tx2" presStyleLbl="revTx" presStyleIdx="1" presStyleCnt="3"/>
      <dgm:spPr/>
    </dgm:pt>
    <dgm:pt modelId="{57B20F46-7D62-4BAE-9200-FC2BDFD53C92}" type="pres">
      <dgm:prSet presAssocID="{606DC4A0-126F-4778-9C7A-3E4746800DF4}" presName="vert2" presStyleCnt="0"/>
      <dgm:spPr/>
    </dgm:pt>
    <dgm:pt modelId="{5DCECEC0-D138-4029-806F-082771828C7A}" type="pres">
      <dgm:prSet presAssocID="{606DC4A0-126F-4778-9C7A-3E4746800DF4}" presName="thinLine2b" presStyleLbl="callout" presStyleIdx="0" presStyleCnt="2"/>
      <dgm:spPr/>
    </dgm:pt>
    <dgm:pt modelId="{C6048BF2-8AA9-40A8-A998-9225ADEB7DA4}" type="pres">
      <dgm:prSet presAssocID="{606DC4A0-126F-4778-9C7A-3E4746800DF4}" presName="vertSpace2b" presStyleCnt="0"/>
      <dgm:spPr/>
    </dgm:pt>
    <dgm:pt modelId="{15C7E2D9-4A6A-4DCC-9CFB-4FC3EA4D4293}" type="pres">
      <dgm:prSet presAssocID="{C9D352B9-F087-4F0C-BD3C-848E82A693EC}" presName="horz2" presStyleCnt="0"/>
      <dgm:spPr/>
    </dgm:pt>
    <dgm:pt modelId="{855B461E-6C4F-49F8-A7F8-9C5611759CA2}" type="pres">
      <dgm:prSet presAssocID="{C9D352B9-F087-4F0C-BD3C-848E82A693EC}" presName="horzSpace2" presStyleCnt="0"/>
      <dgm:spPr/>
    </dgm:pt>
    <dgm:pt modelId="{5F3A905C-FF17-456A-B78E-0F9670241757}" type="pres">
      <dgm:prSet presAssocID="{C9D352B9-F087-4F0C-BD3C-848E82A693EC}" presName="tx2" presStyleLbl="revTx" presStyleIdx="2" presStyleCnt="3"/>
      <dgm:spPr/>
    </dgm:pt>
    <dgm:pt modelId="{BCA8C512-8B6F-4E30-A2BE-4AE7C0752216}" type="pres">
      <dgm:prSet presAssocID="{C9D352B9-F087-4F0C-BD3C-848E82A693EC}" presName="vert2" presStyleCnt="0"/>
      <dgm:spPr/>
    </dgm:pt>
    <dgm:pt modelId="{86FA06B5-91F9-476A-95EF-EC4F1FAAEFBF}" type="pres">
      <dgm:prSet presAssocID="{C9D352B9-F087-4F0C-BD3C-848E82A693EC}" presName="thinLine2b" presStyleLbl="callout" presStyleIdx="1" presStyleCnt="2"/>
      <dgm:spPr/>
    </dgm:pt>
    <dgm:pt modelId="{2E8A7112-CDAD-4ED9-9B72-3B99C6FD6AF7}" type="pres">
      <dgm:prSet presAssocID="{C9D352B9-F087-4F0C-BD3C-848E82A693EC}" presName="vertSpace2b" presStyleCnt="0"/>
      <dgm:spPr/>
    </dgm:pt>
  </dgm:ptLst>
  <dgm:cxnLst>
    <dgm:cxn modelId="{9F2F0B92-4D3D-4E47-B6A4-A55F7765D7E1}" type="presOf" srcId="{F9F5F244-2B30-4CB1-A489-EBC4ED4DD125}" destId="{8E75DCAB-3CC2-458A-A726-E64027F13B9D}" srcOrd="0" destOrd="0" presId="urn:microsoft.com/office/officeart/2008/layout/LinedList"/>
    <dgm:cxn modelId="{71BCB0A4-8EA3-43E2-BFF0-636205413A52}" type="presOf" srcId="{606DC4A0-126F-4778-9C7A-3E4746800DF4}" destId="{0AE168E1-A3D2-499E-881D-7A1F31733FD3}" srcOrd="0" destOrd="0" presId="urn:microsoft.com/office/officeart/2008/layout/LinedList"/>
    <dgm:cxn modelId="{259BD3BF-26C4-4E2B-9F1A-6FC9438A20F6}" type="presOf" srcId="{97D1E10F-6084-4010-ABB4-2B69AC62A531}" destId="{BD4D6546-FD52-4E0B-AEAB-CE032A5FC088}" srcOrd="0" destOrd="0" presId="urn:microsoft.com/office/officeart/2008/layout/LinedList"/>
    <dgm:cxn modelId="{404604CA-9320-4001-899A-A5F6DDA0779A}" srcId="{97D1E10F-6084-4010-ABB4-2B69AC62A531}" destId="{C9D352B9-F087-4F0C-BD3C-848E82A693EC}" srcOrd="1" destOrd="0" parTransId="{94D50909-7283-4F60-8918-C25D5F632E42}" sibTransId="{91BB2510-E67D-47DD-A1E6-D7600DF7F12B}"/>
    <dgm:cxn modelId="{EB4199EE-7986-496D-933E-59DEEA1E7050}" type="presOf" srcId="{C9D352B9-F087-4F0C-BD3C-848E82A693EC}" destId="{5F3A905C-FF17-456A-B78E-0F9670241757}" srcOrd="0" destOrd="0" presId="urn:microsoft.com/office/officeart/2008/layout/LinedList"/>
    <dgm:cxn modelId="{797EF5FA-DD0B-4891-A896-703548E0AB7B}" srcId="{F9F5F244-2B30-4CB1-A489-EBC4ED4DD125}" destId="{97D1E10F-6084-4010-ABB4-2B69AC62A531}" srcOrd="0" destOrd="0" parTransId="{61BE39F2-39FD-4561-ACFE-2B9BA0ADEA19}" sibTransId="{19B2AA51-F7D3-4F0C-A82A-C957C5B169F8}"/>
    <dgm:cxn modelId="{DF193EFD-82C3-42D2-B8C9-712B11AD17CD}" srcId="{97D1E10F-6084-4010-ABB4-2B69AC62A531}" destId="{606DC4A0-126F-4778-9C7A-3E4746800DF4}" srcOrd="0" destOrd="0" parTransId="{ADB76DE8-1099-4738-92A6-11F585C9D622}" sibTransId="{795FD0B0-ABAF-4AC1-BC5E-9A0784C1A3D3}"/>
    <dgm:cxn modelId="{0D2DBFD9-35D2-49FD-8C27-F7F2A6F58DC3}" type="presParOf" srcId="{8E75DCAB-3CC2-458A-A726-E64027F13B9D}" destId="{D691CC05-FBA8-4C4B-9720-8C00DA9A5039}" srcOrd="0" destOrd="0" presId="urn:microsoft.com/office/officeart/2008/layout/LinedList"/>
    <dgm:cxn modelId="{288B079A-B63E-44E7-8C35-4CF1C1BBC86C}" type="presParOf" srcId="{8E75DCAB-3CC2-458A-A726-E64027F13B9D}" destId="{37D76169-A32F-4920-9FF8-DAFD51FBCEE7}" srcOrd="1" destOrd="0" presId="urn:microsoft.com/office/officeart/2008/layout/LinedList"/>
    <dgm:cxn modelId="{71279DD7-5799-462C-846E-9AD2E025BA41}" type="presParOf" srcId="{37D76169-A32F-4920-9FF8-DAFD51FBCEE7}" destId="{BD4D6546-FD52-4E0B-AEAB-CE032A5FC088}" srcOrd="0" destOrd="0" presId="urn:microsoft.com/office/officeart/2008/layout/LinedList"/>
    <dgm:cxn modelId="{C48B17B4-CCCD-4C72-874F-7CDE107CB763}" type="presParOf" srcId="{37D76169-A32F-4920-9FF8-DAFD51FBCEE7}" destId="{620C171F-B5F8-4FC0-8266-A7B9D929BC2D}" srcOrd="1" destOrd="0" presId="urn:microsoft.com/office/officeart/2008/layout/LinedList"/>
    <dgm:cxn modelId="{B55DCC81-A21A-4383-B737-BAE2D6BA5366}" type="presParOf" srcId="{620C171F-B5F8-4FC0-8266-A7B9D929BC2D}" destId="{AE4398B9-A49F-4039-A7C4-A034E2D62D9B}" srcOrd="0" destOrd="0" presId="urn:microsoft.com/office/officeart/2008/layout/LinedList"/>
    <dgm:cxn modelId="{2FED7E0A-DED6-49F8-ADC7-04A4CC9D6B4C}" type="presParOf" srcId="{620C171F-B5F8-4FC0-8266-A7B9D929BC2D}" destId="{07136216-EB54-44D9-B402-644CE4905E52}" srcOrd="1" destOrd="0" presId="urn:microsoft.com/office/officeart/2008/layout/LinedList"/>
    <dgm:cxn modelId="{87B5BEB5-BDBA-4D4F-B485-011D90D4DB7A}" type="presParOf" srcId="{07136216-EB54-44D9-B402-644CE4905E52}" destId="{E438F7C3-A040-4414-B87A-E6513159EA22}" srcOrd="0" destOrd="0" presId="urn:microsoft.com/office/officeart/2008/layout/LinedList"/>
    <dgm:cxn modelId="{4E5F38CC-3814-458D-8906-75B17751E486}" type="presParOf" srcId="{07136216-EB54-44D9-B402-644CE4905E52}" destId="{0AE168E1-A3D2-499E-881D-7A1F31733FD3}" srcOrd="1" destOrd="0" presId="urn:microsoft.com/office/officeart/2008/layout/LinedList"/>
    <dgm:cxn modelId="{F6F3999F-98E1-45CA-9E88-C6B60C550F18}" type="presParOf" srcId="{07136216-EB54-44D9-B402-644CE4905E52}" destId="{57B20F46-7D62-4BAE-9200-FC2BDFD53C92}" srcOrd="2" destOrd="0" presId="urn:microsoft.com/office/officeart/2008/layout/LinedList"/>
    <dgm:cxn modelId="{F8CDAE62-175A-435C-B924-F9B79295500D}" type="presParOf" srcId="{620C171F-B5F8-4FC0-8266-A7B9D929BC2D}" destId="{5DCECEC0-D138-4029-806F-082771828C7A}" srcOrd="2" destOrd="0" presId="urn:microsoft.com/office/officeart/2008/layout/LinedList"/>
    <dgm:cxn modelId="{FDC040C0-53DC-4DB6-99D2-60ACDA7FC35D}" type="presParOf" srcId="{620C171F-B5F8-4FC0-8266-A7B9D929BC2D}" destId="{C6048BF2-8AA9-40A8-A998-9225ADEB7DA4}" srcOrd="3" destOrd="0" presId="urn:microsoft.com/office/officeart/2008/layout/LinedList"/>
    <dgm:cxn modelId="{8A25EA21-40F2-42E1-A43F-D161EBAA8283}" type="presParOf" srcId="{620C171F-B5F8-4FC0-8266-A7B9D929BC2D}" destId="{15C7E2D9-4A6A-4DCC-9CFB-4FC3EA4D4293}" srcOrd="4" destOrd="0" presId="urn:microsoft.com/office/officeart/2008/layout/LinedList"/>
    <dgm:cxn modelId="{C4DFFE86-4B95-490F-B9F7-30355BF9FBAD}" type="presParOf" srcId="{15C7E2D9-4A6A-4DCC-9CFB-4FC3EA4D4293}" destId="{855B461E-6C4F-49F8-A7F8-9C5611759CA2}" srcOrd="0" destOrd="0" presId="urn:microsoft.com/office/officeart/2008/layout/LinedList"/>
    <dgm:cxn modelId="{FA16FE52-3937-40CD-A281-028D922D651F}" type="presParOf" srcId="{15C7E2D9-4A6A-4DCC-9CFB-4FC3EA4D4293}" destId="{5F3A905C-FF17-456A-B78E-0F9670241757}" srcOrd="1" destOrd="0" presId="urn:microsoft.com/office/officeart/2008/layout/LinedList"/>
    <dgm:cxn modelId="{E8239904-E7FB-4ECE-9E04-E144F25B0C26}" type="presParOf" srcId="{15C7E2D9-4A6A-4DCC-9CFB-4FC3EA4D4293}" destId="{BCA8C512-8B6F-4E30-A2BE-4AE7C0752216}" srcOrd="2" destOrd="0" presId="urn:microsoft.com/office/officeart/2008/layout/LinedList"/>
    <dgm:cxn modelId="{74821A16-AEFD-4515-B50B-65C7D5E3ADB0}" type="presParOf" srcId="{620C171F-B5F8-4FC0-8266-A7B9D929BC2D}" destId="{86FA06B5-91F9-476A-95EF-EC4F1FAAEFBF}" srcOrd="5" destOrd="0" presId="urn:microsoft.com/office/officeart/2008/layout/LinedList"/>
    <dgm:cxn modelId="{F1E1476C-83FB-4EE8-900A-977E248B0685}" type="presParOf" srcId="{620C171F-B5F8-4FC0-8266-A7B9D929BC2D}" destId="{2E8A7112-CDAD-4ED9-9B72-3B99C6FD6AF7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F9F5F244-2B30-4CB1-A489-EBC4ED4DD12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97D1E10F-6084-4010-ABB4-2B69AC62A531}">
      <dgm:prSet phldrT="[Texto]"/>
      <dgm:spPr/>
      <dgm:t>
        <a:bodyPr/>
        <a:lstStyle/>
        <a:p>
          <a:pPr algn="ctr"/>
          <a:endParaRPr lang="pt-PT" cap="small" baseline="0" dirty="0">
            <a:solidFill>
              <a:srgbClr val="0070C0"/>
            </a:solidFill>
          </a:endParaRPr>
        </a:p>
        <a:p>
          <a:pPr algn="ctr"/>
          <a:endParaRPr lang="pt-PT" cap="small" baseline="0" dirty="0">
            <a:solidFill>
              <a:srgbClr val="0070C0"/>
            </a:solidFill>
          </a:endParaRPr>
        </a:p>
        <a:p>
          <a:pPr algn="ctr"/>
          <a:r>
            <a:rPr lang="pt-PT" b="1" cap="small" baseline="0" dirty="0">
              <a:solidFill>
                <a:srgbClr val="0070C0"/>
              </a:solidFill>
            </a:rPr>
            <a:t>Ritos pré-batismais</a:t>
          </a:r>
        </a:p>
      </dgm:t>
    </dgm:pt>
    <dgm:pt modelId="{61BE39F2-39FD-4561-ACFE-2B9BA0ADEA19}" type="parTrans" cxnId="{797EF5FA-DD0B-4891-A896-703548E0AB7B}">
      <dgm:prSet/>
      <dgm:spPr/>
      <dgm:t>
        <a:bodyPr/>
        <a:lstStyle/>
        <a:p>
          <a:pPr algn="ctr"/>
          <a:endParaRPr lang="pt-PT" cap="small" baseline="0">
            <a:solidFill>
              <a:srgbClr val="0070C0"/>
            </a:solidFill>
          </a:endParaRPr>
        </a:p>
      </dgm:t>
    </dgm:pt>
    <dgm:pt modelId="{19B2AA51-F7D3-4F0C-A82A-C957C5B169F8}" type="sibTrans" cxnId="{797EF5FA-DD0B-4891-A896-703548E0AB7B}">
      <dgm:prSet/>
      <dgm:spPr/>
      <dgm:t>
        <a:bodyPr/>
        <a:lstStyle/>
        <a:p>
          <a:pPr algn="ctr"/>
          <a:endParaRPr lang="pt-PT" cap="small" baseline="0">
            <a:solidFill>
              <a:srgbClr val="0070C0"/>
            </a:solidFill>
          </a:endParaRPr>
        </a:p>
      </dgm:t>
    </dgm:pt>
    <dgm:pt modelId="{606DC4A0-126F-4778-9C7A-3E4746800DF4}">
      <dgm:prSet phldrT="[Texto]" custT="1"/>
      <dgm:spPr/>
      <dgm:t>
        <a:bodyPr/>
        <a:lstStyle/>
        <a:p>
          <a:pPr algn="l"/>
          <a:r>
            <a:rPr lang="pt-PT" sz="2400" dirty="0"/>
            <a:t>Reforçam a importância da oração no combate </a:t>
          </a:r>
        </a:p>
        <a:p>
          <a:pPr algn="l"/>
          <a:r>
            <a:rPr lang="pt-PT" sz="2400" dirty="0"/>
            <a:t>contra o pecado </a:t>
          </a:r>
          <a:r>
            <a:rPr lang="pt-PT" sz="2000" dirty="0"/>
            <a:t>(E</a:t>
          </a:r>
          <a:r>
            <a:rPr lang="pt-PT" sz="2000" i="1" dirty="0"/>
            <a:t>xorcismo e Oração dos féis</a:t>
          </a:r>
          <a:r>
            <a:rPr lang="pt-PT" sz="2000" dirty="0"/>
            <a:t>).</a:t>
          </a:r>
          <a:endParaRPr lang="pt-PT" sz="2400" cap="none" baseline="0" dirty="0">
            <a:solidFill>
              <a:schemeClr val="tx1"/>
            </a:solidFill>
          </a:endParaRPr>
        </a:p>
      </dgm:t>
    </dgm:pt>
    <dgm:pt modelId="{ADB76DE8-1099-4738-92A6-11F585C9D622}" type="parTrans" cxnId="{DF193EFD-82C3-42D2-B8C9-712B11AD17CD}">
      <dgm:prSet/>
      <dgm:spPr/>
      <dgm:t>
        <a:bodyPr/>
        <a:lstStyle/>
        <a:p>
          <a:pPr algn="ctr"/>
          <a:endParaRPr lang="pt-PT" cap="small" baseline="0">
            <a:solidFill>
              <a:srgbClr val="0070C0"/>
            </a:solidFill>
          </a:endParaRPr>
        </a:p>
      </dgm:t>
    </dgm:pt>
    <dgm:pt modelId="{795FD0B0-ABAF-4AC1-BC5E-9A0784C1A3D3}" type="sibTrans" cxnId="{DF193EFD-82C3-42D2-B8C9-712B11AD17CD}">
      <dgm:prSet/>
      <dgm:spPr/>
      <dgm:t>
        <a:bodyPr/>
        <a:lstStyle/>
        <a:p>
          <a:pPr algn="ctr"/>
          <a:endParaRPr lang="pt-PT" cap="small" baseline="0">
            <a:solidFill>
              <a:srgbClr val="0070C0"/>
            </a:solidFill>
          </a:endParaRPr>
        </a:p>
      </dgm:t>
    </dgm:pt>
    <dgm:pt modelId="{C9D352B9-F087-4F0C-BD3C-848E82A693EC}">
      <dgm:prSet phldrT="[Texto]" custT="1"/>
      <dgm:spPr/>
      <dgm:t>
        <a:bodyPr/>
        <a:lstStyle/>
        <a:p>
          <a:pPr algn="l"/>
          <a:r>
            <a:rPr lang="pt-PT" sz="2400" dirty="0"/>
            <a:t>Reforçam a necessária intercessão </a:t>
          </a:r>
        </a:p>
        <a:p>
          <a:pPr algn="l"/>
          <a:r>
            <a:rPr lang="pt-PT" sz="2400" dirty="0"/>
            <a:t>e exemplo dos Santos </a:t>
          </a:r>
          <a:r>
            <a:rPr lang="pt-PT" sz="2000" dirty="0"/>
            <a:t>(</a:t>
          </a:r>
          <a:r>
            <a:rPr lang="pt-PT" sz="2000" i="1" dirty="0"/>
            <a:t>Ladainhas</a:t>
          </a:r>
          <a:r>
            <a:rPr lang="pt-PT" sz="2000" dirty="0"/>
            <a:t>).</a:t>
          </a:r>
          <a:endParaRPr lang="pt-PT" sz="2400" cap="none" baseline="0" dirty="0">
            <a:solidFill>
              <a:schemeClr val="tx1"/>
            </a:solidFill>
          </a:endParaRPr>
        </a:p>
      </dgm:t>
    </dgm:pt>
    <dgm:pt modelId="{94D50909-7283-4F60-8918-C25D5F632E42}" type="parTrans" cxnId="{404604CA-9320-4001-899A-A5F6DDA0779A}">
      <dgm:prSet/>
      <dgm:spPr/>
      <dgm:t>
        <a:bodyPr/>
        <a:lstStyle/>
        <a:p>
          <a:pPr algn="ctr"/>
          <a:endParaRPr lang="pt-PT" cap="small" baseline="0">
            <a:solidFill>
              <a:srgbClr val="0070C0"/>
            </a:solidFill>
          </a:endParaRPr>
        </a:p>
      </dgm:t>
    </dgm:pt>
    <dgm:pt modelId="{91BB2510-E67D-47DD-A1E6-D7600DF7F12B}" type="sibTrans" cxnId="{404604CA-9320-4001-899A-A5F6DDA0779A}">
      <dgm:prSet/>
      <dgm:spPr/>
      <dgm:t>
        <a:bodyPr/>
        <a:lstStyle/>
        <a:p>
          <a:pPr algn="ctr"/>
          <a:endParaRPr lang="pt-PT" cap="small" baseline="0">
            <a:solidFill>
              <a:srgbClr val="0070C0"/>
            </a:solidFill>
          </a:endParaRPr>
        </a:p>
      </dgm:t>
    </dgm:pt>
    <dgm:pt modelId="{3E284445-0912-4A1A-9152-80DBD1904427}">
      <dgm:prSet phldrT="[Texto]" custT="1"/>
      <dgm:spPr/>
      <dgm:t>
        <a:bodyPr/>
        <a:lstStyle/>
        <a:p>
          <a:r>
            <a:rPr lang="pt-PT" sz="2400" dirty="0"/>
            <a:t>Reforçam a força da graça que vence o poder do mal…</a:t>
          </a:r>
        </a:p>
        <a:p>
          <a:r>
            <a:rPr lang="pt-PT" sz="2000" dirty="0"/>
            <a:t>(U</a:t>
          </a:r>
          <a:r>
            <a:rPr lang="pt-PT" sz="2000" i="1" u="none" dirty="0"/>
            <a:t>nção com óleo dos catecúmenos</a:t>
          </a:r>
          <a:r>
            <a:rPr lang="pt-PT" sz="2000" dirty="0"/>
            <a:t>).</a:t>
          </a:r>
        </a:p>
      </dgm:t>
    </dgm:pt>
    <dgm:pt modelId="{6350648A-4927-4707-9894-CDCE249AA85A}" type="parTrans" cxnId="{F3BB64E6-5411-46A2-A1C7-F65238E4CE65}">
      <dgm:prSet/>
      <dgm:spPr/>
      <dgm:t>
        <a:bodyPr/>
        <a:lstStyle/>
        <a:p>
          <a:endParaRPr lang="pt-PT"/>
        </a:p>
      </dgm:t>
    </dgm:pt>
    <dgm:pt modelId="{1AECAA3E-96B1-43FB-9B26-27E1787D8CAD}" type="sibTrans" cxnId="{F3BB64E6-5411-46A2-A1C7-F65238E4CE65}">
      <dgm:prSet/>
      <dgm:spPr/>
      <dgm:t>
        <a:bodyPr/>
        <a:lstStyle/>
        <a:p>
          <a:endParaRPr lang="pt-PT"/>
        </a:p>
      </dgm:t>
    </dgm:pt>
    <dgm:pt modelId="{22B5286B-EE9A-42E1-B9BE-B39E8B8E4FAF}" type="pres">
      <dgm:prSet presAssocID="{F9F5F244-2B30-4CB1-A489-EBC4ED4DD125}" presName="vert0" presStyleCnt="0">
        <dgm:presLayoutVars>
          <dgm:dir/>
          <dgm:animOne val="branch"/>
          <dgm:animLvl val="lvl"/>
        </dgm:presLayoutVars>
      </dgm:prSet>
      <dgm:spPr/>
    </dgm:pt>
    <dgm:pt modelId="{3C644A6F-0CA3-49A6-8160-0FAA6325F459}" type="pres">
      <dgm:prSet presAssocID="{97D1E10F-6084-4010-ABB4-2B69AC62A531}" presName="thickLine" presStyleLbl="alignNode1" presStyleIdx="0" presStyleCnt="1"/>
      <dgm:spPr/>
    </dgm:pt>
    <dgm:pt modelId="{DEAF8819-CAB7-4F2F-BC3C-E9DF0DE21553}" type="pres">
      <dgm:prSet presAssocID="{97D1E10F-6084-4010-ABB4-2B69AC62A531}" presName="horz1" presStyleCnt="0"/>
      <dgm:spPr/>
    </dgm:pt>
    <dgm:pt modelId="{F492008D-6947-4DCB-BC29-83D055EBCCAB}" type="pres">
      <dgm:prSet presAssocID="{97D1E10F-6084-4010-ABB4-2B69AC62A531}" presName="tx1" presStyleLbl="revTx" presStyleIdx="0" presStyleCnt="4"/>
      <dgm:spPr/>
    </dgm:pt>
    <dgm:pt modelId="{10ECFE2A-02A3-4F75-96F3-11DB168ECBD0}" type="pres">
      <dgm:prSet presAssocID="{97D1E10F-6084-4010-ABB4-2B69AC62A531}" presName="vert1" presStyleCnt="0"/>
      <dgm:spPr/>
    </dgm:pt>
    <dgm:pt modelId="{5001F257-B9B0-492F-ADC3-B8258A4D1583}" type="pres">
      <dgm:prSet presAssocID="{606DC4A0-126F-4778-9C7A-3E4746800DF4}" presName="vertSpace2a" presStyleCnt="0"/>
      <dgm:spPr/>
    </dgm:pt>
    <dgm:pt modelId="{FE45A65A-DFE8-4546-9E5A-CC769371C82B}" type="pres">
      <dgm:prSet presAssocID="{606DC4A0-126F-4778-9C7A-3E4746800DF4}" presName="horz2" presStyleCnt="0"/>
      <dgm:spPr/>
    </dgm:pt>
    <dgm:pt modelId="{705D7947-A939-4F02-AF2C-0B69ED7468FB}" type="pres">
      <dgm:prSet presAssocID="{606DC4A0-126F-4778-9C7A-3E4746800DF4}" presName="horzSpace2" presStyleCnt="0"/>
      <dgm:spPr/>
    </dgm:pt>
    <dgm:pt modelId="{C318B871-5C78-4EEC-ACD4-9BC2B9740ACD}" type="pres">
      <dgm:prSet presAssocID="{606DC4A0-126F-4778-9C7A-3E4746800DF4}" presName="tx2" presStyleLbl="revTx" presStyleIdx="1" presStyleCnt="4"/>
      <dgm:spPr/>
    </dgm:pt>
    <dgm:pt modelId="{FF042548-97CF-4B59-AD9A-1E041A1A634B}" type="pres">
      <dgm:prSet presAssocID="{606DC4A0-126F-4778-9C7A-3E4746800DF4}" presName="vert2" presStyleCnt="0"/>
      <dgm:spPr/>
    </dgm:pt>
    <dgm:pt modelId="{25C2F65A-0F59-4F20-8352-0B488B6EEF74}" type="pres">
      <dgm:prSet presAssocID="{606DC4A0-126F-4778-9C7A-3E4746800DF4}" presName="thinLine2b" presStyleLbl="callout" presStyleIdx="0" presStyleCnt="3"/>
      <dgm:spPr/>
    </dgm:pt>
    <dgm:pt modelId="{E1CC31C1-AF81-4C3E-885F-DF67E79AFFB0}" type="pres">
      <dgm:prSet presAssocID="{606DC4A0-126F-4778-9C7A-3E4746800DF4}" presName="vertSpace2b" presStyleCnt="0"/>
      <dgm:spPr/>
    </dgm:pt>
    <dgm:pt modelId="{3FA0AFC9-D50A-4225-B02C-C3CA9CAC1DF6}" type="pres">
      <dgm:prSet presAssocID="{C9D352B9-F087-4F0C-BD3C-848E82A693EC}" presName="horz2" presStyleCnt="0"/>
      <dgm:spPr/>
    </dgm:pt>
    <dgm:pt modelId="{A78D81BB-92FF-4A3C-AA6C-80F74B7092B3}" type="pres">
      <dgm:prSet presAssocID="{C9D352B9-F087-4F0C-BD3C-848E82A693EC}" presName="horzSpace2" presStyleCnt="0"/>
      <dgm:spPr/>
    </dgm:pt>
    <dgm:pt modelId="{3F6DA7C8-F585-4AA4-BEA2-991FCFC4F04A}" type="pres">
      <dgm:prSet presAssocID="{C9D352B9-F087-4F0C-BD3C-848E82A693EC}" presName="tx2" presStyleLbl="revTx" presStyleIdx="2" presStyleCnt="4"/>
      <dgm:spPr/>
    </dgm:pt>
    <dgm:pt modelId="{19C0B080-A14B-484C-B3B0-64533F7383AE}" type="pres">
      <dgm:prSet presAssocID="{C9D352B9-F087-4F0C-BD3C-848E82A693EC}" presName="vert2" presStyleCnt="0"/>
      <dgm:spPr/>
    </dgm:pt>
    <dgm:pt modelId="{07E1EB65-EE19-4597-BBD3-96E54C904DD3}" type="pres">
      <dgm:prSet presAssocID="{C9D352B9-F087-4F0C-BD3C-848E82A693EC}" presName="thinLine2b" presStyleLbl="callout" presStyleIdx="1" presStyleCnt="3"/>
      <dgm:spPr/>
    </dgm:pt>
    <dgm:pt modelId="{EAFA9688-9532-42F9-B5EB-4435E936CFF2}" type="pres">
      <dgm:prSet presAssocID="{C9D352B9-F087-4F0C-BD3C-848E82A693EC}" presName="vertSpace2b" presStyleCnt="0"/>
      <dgm:spPr/>
    </dgm:pt>
    <dgm:pt modelId="{AC01A905-0036-4B58-9CF5-5EB7E6D2BF41}" type="pres">
      <dgm:prSet presAssocID="{3E284445-0912-4A1A-9152-80DBD1904427}" presName="horz2" presStyleCnt="0"/>
      <dgm:spPr/>
    </dgm:pt>
    <dgm:pt modelId="{39961594-1581-4024-BC91-DB932526CD14}" type="pres">
      <dgm:prSet presAssocID="{3E284445-0912-4A1A-9152-80DBD1904427}" presName="horzSpace2" presStyleCnt="0"/>
      <dgm:spPr/>
    </dgm:pt>
    <dgm:pt modelId="{D350C42C-910D-4E10-A254-7D2061C4F8D3}" type="pres">
      <dgm:prSet presAssocID="{3E284445-0912-4A1A-9152-80DBD1904427}" presName="tx2" presStyleLbl="revTx" presStyleIdx="3" presStyleCnt="4"/>
      <dgm:spPr/>
    </dgm:pt>
    <dgm:pt modelId="{7205315A-B440-47F4-8E08-3E7C4032D8B1}" type="pres">
      <dgm:prSet presAssocID="{3E284445-0912-4A1A-9152-80DBD1904427}" presName="vert2" presStyleCnt="0"/>
      <dgm:spPr/>
    </dgm:pt>
    <dgm:pt modelId="{677AFF5D-29CF-493B-A31D-9678ED2438EB}" type="pres">
      <dgm:prSet presAssocID="{3E284445-0912-4A1A-9152-80DBD1904427}" presName="thinLine2b" presStyleLbl="callout" presStyleIdx="2" presStyleCnt="3"/>
      <dgm:spPr/>
    </dgm:pt>
    <dgm:pt modelId="{D3625FAA-1D8F-4C1F-BEB5-F9FAC62F7E12}" type="pres">
      <dgm:prSet presAssocID="{3E284445-0912-4A1A-9152-80DBD1904427}" presName="vertSpace2b" presStyleCnt="0"/>
      <dgm:spPr/>
    </dgm:pt>
  </dgm:ptLst>
  <dgm:cxnLst>
    <dgm:cxn modelId="{13ABE405-B973-4233-B265-AE13C8D16C12}" type="presOf" srcId="{F9F5F244-2B30-4CB1-A489-EBC4ED4DD125}" destId="{22B5286B-EE9A-42E1-B9BE-B39E8B8E4FAF}" srcOrd="0" destOrd="0" presId="urn:microsoft.com/office/officeart/2008/layout/LinedList"/>
    <dgm:cxn modelId="{6E39914A-B6F6-4C9D-BA20-7BDE547880C7}" type="presOf" srcId="{97D1E10F-6084-4010-ABB4-2B69AC62A531}" destId="{F492008D-6947-4DCB-BC29-83D055EBCCAB}" srcOrd="0" destOrd="0" presId="urn:microsoft.com/office/officeart/2008/layout/LinedList"/>
    <dgm:cxn modelId="{C96509A3-C84C-4387-A201-0B36875B92B6}" type="presOf" srcId="{C9D352B9-F087-4F0C-BD3C-848E82A693EC}" destId="{3F6DA7C8-F585-4AA4-BEA2-991FCFC4F04A}" srcOrd="0" destOrd="0" presId="urn:microsoft.com/office/officeart/2008/layout/LinedList"/>
    <dgm:cxn modelId="{6E5C4FB0-748C-4278-857E-73C3FDFC4835}" type="presOf" srcId="{3E284445-0912-4A1A-9152-80DBD1904427}" destId="{D350C42C-910D-4E10-A254-7D2061C4F8D3}" srcOrd="0" destOrd="0" presId="urn:microsoft.com/office/officeart/2008/layout/LinedList"/>
    <dgm:cxn modelId="{404604CA-9320-4001-899A-A5F6DDA0779A}" srcId="{97D1E10F-6084-4010-ABB4-2B69AC62A531}" destId="{C9D352B9-F087-4F0C-BD3C-848E82A693EC}" srcOrd="1" destOrd="0" parTransId="{94D50909-7283-4F60-8918-C25D5F632E42}" sibTransId="{91BB2510-E67D-47DD-A1E6-D7600DF7F12B}"/>
    <dgm:cxn modelId="{F3BB64E6-5411-46A2-A1C7-F65238E4CE65}" srcId="{97D1E10F-6084-4010-ABB4-2B69AC62A531}" destId="{3E284445-0912-4A1A-9152-80DBD1904427}" srcOrd="2" destOrd="0" parTransId="{6350648A-4927-4707-9894-CDCE249AA85A}" sibTransId="{1AECAA3E-96B1-43FB-9B26-27E1787D8CAD}"/>
    <dgm:cxn modelId="{797EF5FA-DD0B-4891-A896-703548E0AB7B}" srcId="{F9F5F244-2B30-4CB1-A489-EBC4ED4DD125}" destId="{97D1E10F-6084-4010-ABB4-2B69AC62A531}" srcOrd="0" destOrd="0" parTransId="{61BE39F2-39FD-4561-ACFE-2B9BA0ADEA19}" sibTransId="{19B2AA51-F7D3-4F0C-A82A-C957C5B169F8}"/>
    <dgm:cxn modelId="{DF193EFD-82C3-42D2-B8C9-712B11AD17CD}" srcId="{97D1E10F-6084-4010-ABB4-2B69AC62A531}" destId="{606DC4A0-126F-4778-9C7A-3E4746800DF4}" srcOrd="0" destOrd="0" parTransId="{ADB76DE8-1099-4738-92A6-11F585C9D622}" sibTransId="{795FD0B0-ABAF-4AC1-BC5E-9A0784C1A3D3}"/>
    <dgm:cxn modelId="{50094CFD-B79D-426A-882D-7B949F232184}" type="presOf" srcId="{606DC4A0-126F-4778-9C7A-3E4746800DF4}" destId="{C318B871-5C78-4EEC-ACD4-9BC2B9740ACD}" srcOrd="0" destOrd="0" presId="urn:microsoft.com/office/officeart/2008/layout/LinedList"/>
    <dgm:cxn modelId="{DA12F041-27D1-46E4-8A1F-F27A6D15F4A6}" type="presParOf" srcId="{22B5286B-EE9A-42E1-B9BE-B39E8B8E4FAF}" destId="{3C644A6F-0CA3-49A6-8160-0FAA6325F459}" srcOrd="0" destOrd="0" presId="urn:microsoft.com/office/officeart/2008/layout/LinedList"/>
    <dgm:cxn modelId="{BC280649-D852-4A5E-9D8B-EBE76F6007BB}" type="presParOf" srcId="{22B5286B-EE9A-42E1-B9BE-B39E8B8E4FAF}" destId="{DEAF8819-CAB7-4F2F-BC3C-E9DF0DE21553}" srcOrd="1" destOrd="0" presId="urn:microsoft.com/office/officeart/2008/layout/LinedList"/>
    <dgm:cxn modelId="{44387BAF-4BB7-4DDA-A148-BF6A7B20C4AE}" type="presParOf" srcId="{DEAF8819-CAB7-4F2F-BC3C-E9DF0DE21553}" destId="{F492008D-6947-4DCB-BC29-83D055EBCCAB}" srcOrd="0" destOrd="0" presId="urn:microsoft.com/office/officeart/2008/layout/LinedList"/>
    <dgm:cxn modelId="{67A93AE8-3D4B-4801-919C-A62B627EBE34}" type="presParOf" srcId="{DEAF8819-CAB7-4F2F-BC3C-E9DF0DE21553}" destId="{10ECFE2A-02A3-4F75-96F3-11DB168ECBD0}" srcOrd="1" destOrd="0" presId="urn:microsoft.com/office/officeart/2008/layout/LinedList"/>
    <dgm:cxn modelId="{9A3F3076-CCD5-4C99-AB26-61B01E756E09}" type="presParOf" srcId="{10ECFE2A-02A3-4F75-96F3-11DB168ECBD0}" destId="{5001F257-B9B0-492F-ADC3-B8258A4D1583}" srcOrd="0" destOrd="0" presId="urn:microsoft.com/office/officeart/2008/layout/LinedList"/>
    <dgm:cxn modelId="{6691F033-2788-4710-A7E4-8536F1819944}" type="presParOf" srcId="{10ECFE2A-02A3-4F75-96F3-11DB168ECBD0}" destId="{FE45A65A-DFE8-4546-9E5A-CC769371C82B}" srcOrd="1" destOrd="0" presId="urn:microsoft.com/office/officeart/2008/layout/LinedList"/>
    <dgm:cxn modelId="{2EBCA006-C42D-4852-A2DD-3A7848E9F0CC}" type="presParOf" srcId="{FE45A65A-DFE8-4546-9E5A-CC769371C82B}" destId="{705D7947-A939-4F02-AF2C-0B69ED7468FB}" srcOrd="0" destOrd="0" presId="urn:microsoft.com/office/officeart/2008/layout/LinedList"/>
    <dgm:cxn modelId="{2E28F748-B017-4F76-A215-4167572A430F}" type="presParOf" srcId="{FE45A65A-DFE8-4546-9E5A-CC769371C82B}" destId="{C318B871-5C78-4EEC-ACD4-9BC2B9740ACD}" srcOrd="1" destOrd="0" presId="urn:microsoft.com/office/officeart/2008/layout/LinedList"/>
    <dgm:cxn modelId="{91EC6A19-3A8B-44A1-B4CB-50EF21E9D0D4}" type="presParOf" srcId="{FE45A65A-DFE8-4546-9E5A-CC769371C82B}" destId="{FF042548-97CF-4B59-AD9A-1E041A1A634B}" srcOrd="2" destOrd="0" presId="urn:microsoft.com/office/officeart/2008/layout/LinedList"/>
    <dgm:cxn modelId="{23B1BC36-52DB-4107-9B67-9E3918DCD804}" type="presParOf" srcId="{10ECFE2A-02A3-4F75-96F3-11DB168ECBD0}" destId="{25C2F65A-0F59-4F20-8352-0B488B6EEF74}" srcOrd="2" destOrd="0" presId="urn:microsoft.com/office/officeart/2008/layout/LinedList"/>
    <dgm:cxn modelId="{FF510618-BA1D-47C1-A46A-21CF3996B53A}" type="presParOf" srcId="{10ECFE2A-02A3-4F75-96F3-11DB168ECBD0}" destId="{E1CC31C1-AF81-4C3E-885F-DF67E79AFFB0}" srcOrd="3" destOrd="0" presId="urn:microsoft.com/office/officeart/2008/layout/LinedList"/>
    <dgm:cxn modelId="{BA3F6413-E740-42F6-92E1-CE5BC5D62494}" type="presParOf" srcId="{10ECFE2A-02A3-4F75-96F3-11DB168ECBD0}" destId="{3FA0AFC9-D50A-4225-B02C-C3CA9CAC1DF6}" srcOrd="4" destOrd="0" presId="urn:microsoft.com/office/officeart/2008/layout/LinedList"/>
    <dgm:cxn modelId="{FDF35137-6B6A-46E7-B484-637C36FB7ED2}" type="presParOf" srcId="{3FA0AFC9-D50A-4225-B02C-C3CA9CAC1DF6}" destId="{A78D81BB-92FF-4A3C-AA6C-80F74B7092B3}" srcOrd="0" destOrd="0" presId="urn:microsoft.com/office/officeart/2008/layout/LinedList"/>
    <dgm:cxn modelId="{CCA004FF-86A3-4802-83F5-5ABFF801FB3B}" type="presParOf" srcId="{3FA0AFC9-D50A-4225-B02C-C3CA9CAC1DF6}" destId="{3F6DA7C8-F585-4AA4-BEA2-991FCFC4F04A}" srcOrd="1" destOrd="0" presId="urn:microsoft.com/office/officeart/2008/layout/LinedList"/>
    <dgm:cxn modelId="{8FC97704-0DC4-4614-95F3-17A28138F996}" type="presParOf" srcId="{3FA0AFC9-D50A-4225-B02C-C3CA9CAC1DF6}" destId="{19C0B080-A14B-484C-B3B0-64533F7383AE}" srcOrd="2" destOrd="0" presId="urn:microsoft.com/office/officeart/2008/layout/LinedList"/>
    <dgm:cxn modelId="{AE7765D8-52D3-411C-A8A0-5AE2A96065FC}" type="presParOf" srcId="{10ECFE2A-02A3-4F75-96F3-11DB168ECBD0}" destId="{07E1EB65-EE19-4597-BBD3-96E54C904DD3}" srcOrd="5" destOrd="0" presId="urn:microsoft.com/office/officeart/2008/layout/LinedList"/>
    <dgm:cxn modelId="{4D364C58-1F16-4429-A639-DE7D4F84191F}" type="presParOf" srcId="{10ECFE2A-02A3-4F75-96F3-11DB168ECBD0}" destId="{EAFA9688-9532-42F9-B5EB-4435E936CFF2}" srcOrd="6" destOrd="0" presId="urn:microsoft.com/office/officeart/2008/layout/LinedList"/>
    <dgm:cxn modelId="{1E6C9D16-14E7-4ABC-A285-1B3DA626B86A}" type="presParOf" srcId="{10ECFE2A-02A3-4F75-96F3-11DB168ECBD0}" destId="{AC01A905-0036-4B58-9CF5-5EB7E6D2BF41}" srcOrd="7" destOrd="0" presId="urn:microsoft.com/office/officeart/2008/layout/LinedList"/>
    <dgm:cxn modelId="{1A77A4D9-FCBA-4D36-9C2E-58667E019CED}" type="presParOf" srcId="{AC01A905-0036-4B58-9CF5-5EB7E6D2BF41}" destId="{39961594-1581-4024-BC91-DB932526CD14}" srcOrd="0" destOrd="0" presId="urn:microsoft.com/office/officeart/2008/layout/LinedList"/>
    <dgm:cxn modelId="{4D38C378-B6E0-42B8-B231-174825584DA4}" type="presParOf" srcId="{AC01A905-0036-4B58-9CF5-5EB7E6D2BF41}" destId="{D350C42C-910D-4E10-A254-7D2061C4F8D3}" srcOrd="1" destOrd="0" presId="urn:microsoft.com/office/officeart/2008/layout/LinedList"/>
    <dgm:cxn modelId="{59107363-E999-43C0-A795-37AAF60F2558}" type="presParOf" srcId="{AC01A905-0036-4B58-9CF5-5EB7E6D2BF41}" destId="{7205315A-B440-47F4-8E08-3E7C4032D8B1}" srcOrd="2" destOrd="0" presId="urn:microsoft.com/office/officeart/2008/layout/LinedList"/>
    <dgm:cxn modelId="{10046535-2F65-4E3D-AB78-ECD944A1F4F3}" type="presParOf" srcId="{10ECFE2A-02A3-4F75-96F3-11DB168ECBD0}" destId="{677AFF5D-29CF-493B-A31D-9678ED2438EB}" srcOrd="8" destOrd="0" presId="urn:microsoft.com/office/officeart/2008/layout/LinedList"/>
    <dgm:cxn modelId="{87D819F2-9357-4BEA-BCCB-F50F4E14A208}" type="presParOf" srcId="{10ECFE2A-02A3-4F75-96F3-11DB168ECBD0}" destId="{D3625FAA-1D8F-4C1F-BEB5-F9FAC62F7E12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F9F5F244-2B30-4CB1-A489-EBC4ED4DD12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97D1E10F-6084-4010-ABB4-2B69AC62A531}">
      <dgm:prSet phldrT="[Texto]"/>
      <dgm:spPr/>
      <dgm:t>
        <a:bodyPr/>
        <a:lstStyle/>
        <a:p>
          <a:pPr algn="ctr"/>
          <a:endParaRPr lang="pt-PT" cap="small" baseline="0" dirty="0">
            <a:solidFill>
              <a:srgbClr val="0070C0"/>
            </a:solidFill>
          </a:endParaRPr>
        </a:p>
        <a:p>
          <a:pPr algn="ctr"/>
          <a:endParaRPr lang="pt-PT" cap="small" baseline="0" dirty="0">
            <a:solidFill>
              <a:srgbClr val="0070C0"/>
            </a:solidFill>
          </a:endParaRPr>
        </a:p>
        <a:p>
          <a:pPr algn="ctr"/>
          <a:r>
            <a:rPr lang="pt-PT" b="1" cap="small" baseline="0" dirty="0">
              <a:solidFill>
                <a:srgbClr val="0070C0"/>
              </a:solidFill>
            </a:rPr>
            <a:t>Ritos do Batismo</a:t>
          </a:r>
        </a:p>
      </dgm:t>
    </dgm:pt>
    <dgm:pt modelId="{61BE39F2-39FD-4561-ACFE-2B9BA0ADEA19}" type="parTrans" cxnId="{797EF5FA-DD0B-4891-A896-703548E0AB7B}">
      <dgm:prSet/>
      <dgm:spPr/>
      <dgm:t>
        <a:bodyPr/>
        <a:lstStyle/>
        <a:p>
          <a:pPr algn="ctr"/>
          <a:endParaRPr lang="pt-PT" cap="small" baseline="0">
            <a:solidFill>
              <a:srgbClr val="0070C0"/>
            </a:solidFill>
          </a:endParaRPr>
        </a:p>
      </dgm:t>
    </dgm:pt>
    <dgm:pt modelId="{19B2AA51-F7D3-4F0C-A82A-C957C5B169F8}" type="sibTrans" cxnId="{797EF5FA-DD0B-4891-A896-703548E0AB7B}">
      <dgm:prSet/>
      <dgm:spPr/>
      <dgm:t>
        <a:bodyPr/>
        <a:lstStyle/>
        <a:p>
          <a:pPr algn="ctr"/>
          <a:endParaRPr lang="pt-PT" cap="small" baseline="0">
            <a:solidFill>
              <a:srgbClr val="0070C0"/>
            </a:solidFill>
          </a:endParaRPr>
        </a:p>
      </dgm:t>
    </dgm:pt>
    <dgm:pt modelId="{606DC4A0-126F-4778-9C7A-3E4746800DF4}">
      <dgm:prSet phldrT="[Texto]" custT="1"/>
      <dgm:spPr/>
      <dgm:t>
        <a:bodyPr/>
        <a:lstStyle/>
        <a:p>
          <a:pPr algn="l"/>
          <a:r>
            <a:rPr lang="pt-PT" sz="2400" dirty="0"/>
            <a:t>Põem em evidência a necessidade de renunciar </a:t>
          </a:r>
        </a:p>
        <a:p>
          <a:pPr algn="l"/>
          <a:r>
            <a:rPr lang="pt-PT" sz="2400" dirty="0"/>
            <a:t>a uma vida sem Deus (“</a:t>
          </a:r>
          <a:r>
            <a:rPr lang="pt-PT" sz="2400" i="1" dirty="0"/>
            <a:t>Sim, renuncio”</a:t>
          </a:r>
          <a:r>
            <a:rPr lang="pt-PT" sz="2400" dirty="0"/>
            <a:t>).</a:t>
          </a:r>
          <a:endParaRPr lang="pt-PT" sz="2400" cap="none" baseline="0" dirty="0">
            <a:solidFill>
              <a:schemeClr val="tx1"/>
            </a:solidFill>
          </a:endParaRPr>
        </a:p>
      </dgm:t>
    </dgm:pt>
    <dgm:pt modelId="{ADB76DE8-1099-4738-92A6-11F585C9D622}" type="parTrans" cxnId="{DF193EFD-82C3-42D2-B8C9-712B11AD17CD}">
      <dgm:prSet/>
      <dgm:spPr/>
      <dgm:t>
        <a:bodyPr/>
        <a:lstStyle/>
        <a:p>
          <a:pPr algn="ctr"/>
          <a:endParaRPr lang="pt-PT" cap="small" baseline="0">
            <a:solidFill>
              <a:srgbClr val="0070C0"/>
            </a:solidFill>
          </a:endParaRPr>
        </a:p>
      </dgm:t>
    </dgm:pt>
    <dgm:pt modelId="{795FD0B0-ABAF-4AC1-BC5E-9A0784C1A3D3}" type="sibTrans" cxnId="{DF193EFD-82C3-42D2-B8C9-712B11AD17CD}">
      <dgm:prSet/>
      <dgm:spPr/>
      <dgm:t>
        <a:bodyPr/>
        <a:lstStyle/>
        <a:p>
          <a:pPr algn="ctr"/>
          <a:endParaRPr lang="pt-PT" cap="small" baseline="0">
            <a:solidFill>
              <a:srgbClr val="0070C0"/>
            </a:solidFill>
          </a:endParaRPr>
        </a:p>
      </dgm:t>
    </dgm:pt>
    <dgm:pt modelId="{C9D352B9-F087-4F0C-BD3C-848E82A693EC}">
      <dgm:prSet phldrT="[Texto]" custT="1"/>
      <dgm:spPr/>
      <dgm:t>
        <a:bodyPr/>
        <a:lstStyle/>
        <a:p>
          <a:pPr algn="l"/>
          <a:r>
            <a:rPr lang="pt-PT" sz="2400" dirty="0"/>
            <a:t>Põem em evidência a necessidade de </a:t>
          </a:r>
        </a:p>
        <a:p>
          <a:pPr algn="l"/>
          <a:r>
            <a:rPr lang="pt-PT" sz="2400" dirty="0"/>
            <a:t>acolher e escolher Deus, </a:t>
          </a:r>
        </a:p>
        <a:p>
          <a:pPr algn="l"/>
          <a:r>
            <a:rPr lang="pt-PT" sz="2400" dirty="0"/>
            <a:t>como Senhor da nossa vida. </a:t>
          </a:r>
          <a:endParaRPr lang="pt-PT" sz="2400" cap="none" baseline="0" dirty="0">
            <a:solidFill>
              <a:schemeClr val="tx1"/>
            </a:solidFill>
          </a:endParaRPr>
        </a:p>
      </dgm:t>
    </dgm:pt>
    <dgm:pt modelId="{94D50909-7283-4F60-8918-C25D5F632E42}" type="parTrans" cxnId="{404604CA-9320-4001-899A-A5F6DDA0779A}">
      <dgm:prSet/>
      <dgm:spPr/>
      <dgm:t>
        <a:bodyPr/>
        <a:lstStyle/>
        <a:p>
          <a:pPr algn="ctr"/>
          <a:endParaRPr lang="pt-PT" cap="small" baseline="0">
            <a:solidFill>
              <a:srgbClr val="0070C0"/>
            </a:solidFill>
          </a:endParaRPr>
        </a:p>
      </dgm:t>
    </dgm:pt>
    <dgm:pt modelId="{91BB2510-E67D-47DD-A1E6-D7600DF7F12B}" type="sibTrans" cxnId="{404604CA-9320-4001-899A-A5F6DDA0779A}">
      <dgm:prSet/>
      <dgm:spPr/>
      <dgm:t>
        <a:bodyPr/>
        <a:lstStyle/>
        <a:p>
          <a:pPr algn="ctr"/>
          <a:endParaRPr lang="pt-PT" cap="small" baseline="0">
            <a:solidFill>
              <a:srgbClr val="0070C0"/>
            </a:solidFill>
          </a:endParaRPr>
        </a:p>
      </dgm:t>
    </dgm:pt>
    <dgm:pt modelId="{3E284445-0912-4A1A-9152-80DBD1904427}">
      <dgm:prSet phldrT="[Texto]" custT="1"/>
      <dgm:spPr/>
      <dgm:t>
        <a:bodyPr/>
        <a:lstStyle/>
        <a:p>
          <a:r>
            <a:rPr lang="pt-PT" sz="2400" dirty="0"/>
            <a:t>Não é o “eu cá tenho a minha fé”, </a:t>
          </a:r>
        </a:p>
        <a:p>
          <a:r>
            <a:rPr lang="pt-PT" sz="2400" dirty="0"/>
            <a:t>mas sim eu professo “a fé da Igreja” </a:t>
          </a:r>
        </a:p>
        <a:p>
          <a:r>
            <a:rPr lang="pt-PT" sz="2400" dirty="0"/>
            <a:t>que me sustenta.</a:t>
          </a:r>
        </a:p>
      </dgm:t>
    </dgm:pt>
    <dgm:pt modelId="{6350648A-4927-4707-9894-CDCE249AA85A}" type="parTrans" cxnId="{F3BB64E6-5411-46A2-A1C7-F65238E4CE65}">
      <dgm:prSet/>
      <dgm:spPr/>
      <dgm:t>
        <a:bodyPr/>
        <a:lstStyle/>
        <a:p>
          <a:endParaRPr lang="pt-PT"/>
        </a:p>
      </dgm:t>
    </dgm:pt>
    <dgm:pt modelId="{1AECAA3E-96B1-43FB-9B26-27E1787D8CAD}" type="sibTrans" cxnId="{F3BB64E6-5411-46A2-A1C7-F65238E4CE65}">
      <dgm:prSet/>
      <dgm:spPr/>
      <dgm:t>
        <a:bodyPr/>
        <a:lstStyle/>
        <a:p>
          <a:endParaRPr lang="pt-PT"/>
        </a:p>
      </dgm:t>
    </dgm:pt>
    <dgm:pt modelId="{22B5286B-EE9A-42E1-B9BE-B39E8B8E4FAF}" type="pres">
      <dgm:prSet presAssocID="{F9F5F244-2B30-4CB1-A489-EBC4ED4DD125}" presName="vert0" presStyleCnt="0">
        <dgm:presLayoutVars>
          <dgm:dir/>
          <dgm:animOne val="branch"/>
          <dgm:animLvl val="lvl"/>
        </dgm:presLayoutVars>
      </dgm:prSet>
      <dgm:spPr/>
    </dgm:pt>
    <dgm:pt modelId="{3C644A6F-0CA3-49A6-8160-0FAA6325F459}" type="pres">
      <dgm:prSet presAssocID="{97D1E10F-6084-4010-ABB4-2B69AC62A531}" presName="thickLine" presStyleLbl="alignNode1" presStyleIdx="0" presStyleCnt="1"/>
      <dgm:spPr/>
    </dgm:pt>
    <dgm:pt modelId="{DEAF8819-CAB7-4F2F-BC3C-E9DF0DE21553}" type="pres">
      <dgm:prSet presAssocID="{97D1E10F-6084-4010-ABB4-2B69AC62A531}" presName="horz1" presStyleCnt="0"/>
      <dgm:spPr/>
    </dgm:pt>
    <dgm:pt modelId="{F492008D-6947-4DCB-BC29-83D055EBCCAB}" type="pres">
      <dgm:prSet presAssocID="{97D1E10F-6084-4010-ABB4-2B69AC62A531}" presName="tx1" presStyleLbl="revTx" presStyleIdx="0" presStyleCnt="4"/>
      <dgm:spPr/>
    </dgm:pt>
    <dgm:pt modelId="{10ECFE2A-02A3-4F75-96F3-11DB168ECBD0}" type="pres">
      <dgm:prSet presAssocID="{97D1E10F-6084-4010-ABB4-2B69AC62A531}" presName="vert1" presStyleCnt="0"/>
      <dgm:spPr/>
    </dgm:pt>
    <dgm:pt modelId="{5001F257-B9B0-492F-ADC3-B8258A4D1583}" type="pres">
      <dgm:prSet presAssocID="{606DC4A0-126F-4778-9C7A-3E4746800DF4}" presName="vertSpace2a" presStyleCnt="0"/>
      <dgm:spPr/>
    </dgm:pt>
    <dgm:pt modelId="{FE45A65A-DFE8-4546-9E5A-CC769371C82B}" type="pres">
      <dgm:prSet presAssocID="{606DC4A0-126F-4778-9C7A-3E4746800DF4}" presName="horz2" presStyleCnt="0"/>
      <dgm:spPr/>
    </dgm:pt>
    <dgm:pt modelId="{705D7947-A939-4F02-AF2C-0B69ED7468FB}" type="pres">
      <dgm:prSet presAssocID="{606DC4A0-126F-4778-9C7A-3E4746800DF4}" presName="horzSpace2" presStyleCnt="0"/>
      <dgm:spPr/>
    </dgm:pt>
    <dgm:pt modelId="{C318B871-5C78-4EEC-ACD4-9BC2B9740ACD}" type="pres">
      <dgm:prSet presAssocID="{606DC4A0-126F-4778-9C7A-3E4746800DF4}" presName="tx2" presStyleLbl="revTx" presStyleIdx="1" presStyleCnt="4"/>
      <dgm:spPr/>
    </dgm:pt>
    <dgm:pt modelId="{FF042548-97CF-4B59-AD9A-1E041A1A634B}" type="pres">
      <dgm:prSet presAssocID="{606DC4A0-126F-4778-9C7A-3E4746800DF4}" presName="vert2" presStyleCnt="0"/>
      <dgm:spPr/>
    </dgm:pt>
    <dgm:pt modelId="{25C2F65A-0F59-4F20-8352-0B488B6EEF74}" type="pres">
      <dgm:prSet presAssocID="{606DC4A0-126F-4778-9C7A-3E4746800DF4}" presName="thinLine2b" presStyleLbl="callout" presStyleIdx="0" presStyleCnt="3"/>
      <dgm:spPr/>
    </dgm:pt>
    <dgm:pt modelId="{E1CC31C1-AF81-4C3E-885F-DF67E79AFFB0}" type="pres">
      <dgm:prSet presAssocID="{606DC4A0-126F-4778-9C7A-3E4746800DF4}" presName="vertSpace2b" presStyleCnt="0"/>
      <dgm:spPr/>
    </dgm:pt>
    <dgm:pt modelId="{3FA0AFC9-D50A-4225-B02C-C3CA9CAC1DF6}" type="pres">
      <dgm:prSet presAssocID="{C9D352B9-F087-4F0C-BD3C-848E82A693EC}" presName="horz2" presStyleCnt="0"/>
      <dgm:spPr/>
    </dgm:pt>
    <dgm:pt modelId="{A78D81BB-92FF-4A3C-AA6C-80F74B7092B3}" type="pres">
      <dgm:prSet presAssocID="{C9D352B9-F087-4F0C-BD3C-848E82A693EC}" presName="horzSpace2" presStyleCnt="0"/>
      <dgm:spPr/>
    </dgm:pt>
    <dgm:pt modelId="{3F6DA7C8-F585-4AA4-BEA2-991FCFC4F04A}" type="pres">
      <dgm:prSet presAssocID="{C9D352B9-F087-4F0C-BD3C-848E82A693EC}" presName="tx2" presStyleLbl="revTx" presStyleIdx="2" presStyleCnt="4" custScaleY="115486"/>
      <dgm:spPr/>
    </dgm:pt>
    <dgm:pt modelId="{19C0B080-A14B-484C-B3B0-64533F7383AE}" type="pres">
      <dgm:prSet presAssocID="{C9D352B9-F087-4F0C-BD3C-848E82A693EC}" presName="vert2" presStyleCnt="0"/>
      <dgm:spPr/>
    </dgm:pt>
    <dgm:pt modelId="{07E1EB65-EE19-4597-BBD3-96E54C904DD3}" type="pres">
      <dgm:prSet presAssocID="{C9D352B9-F087-4F0C-BD3C-848E82A693EC}" presName="thinLine2b" presStyleLbl="callout" presStyleIdx="1" presStyleCnt="3"/>
      <dgm:spPr/>
    </dgm:pt>
    <dgm:pt modelId="{EAFA9688-9532-42F9-B5EB-4435E936CFF2}" type="pres">
      <dgm:prSet presAssocID="{C9D352B9-F087-4F0C-BD3C-848E82A693EC}" presName="vertSpace2b" presStyleCnt="0"/>
      <dgm:spPr/>
    </dgm:pt>
    <dgm:pt modelId="{AC01A905-0036-4B58-9CF5-5EB7E6D2BF41}" type="pres">
      <dgm:prSet presAssocID="{3E284445-0912-4A1A-9152-80DBD1904427}" presName="horz2" presStyleCnt="0"/>
      <dgm:spPr/>
    </dgm:pt>
    <dgm:pt modelId="{39961594-1581-4024-BC91-DB932526CD14}" type="pres">
      <dgm:prSet presAssocID="{3E284445-0912-4A1A-9152-80DBD1904427}" presName="horzSpace2" presStyleCnt="0"/>
      <dgm:spPr/>
    </dgm:pt>
    <dgm:pt modelId="{D350C42C-910D-4E10-A254-7D2061C4F8D3}" type="pres">
      <dgm:prSet presAssocID="{3E284445-0912-4A1A-9152-80DBD1904427}" presName="tx2" presStyleLbl="revTx" presStyleIdx="3" presStyleCnt="4"/>
      <dgm:spPr/>
    </dgm:pt>
    <dgm:pt modelId="{7205315A-B440-47F4-8E08-3E7C4032D8B1}" type="pres">
      <dgm:prSet presAssocID="{3E284445-0912-4A1A-9152-80DBD1904427}" presName="vert2" presStyleCnt="0"/>
      <dgm:spPr/>
    </dgm:pt>
    <dgm:pt modelId="{677AFF5D-29CF-493B-A31D-9678ED2438EB}" type="pres">
      <dgm:prSet presAssocID="{3E284445-0912-4A1A-9152-80DBD1904427}" presName="thinLine2b" presStyleLbl="callout" presStyleIdx="2" presStyleCnt="3"/>
      <dgm:spPr/>
    </dgm:pt>
    <dgm:pt modelId="{D3625FAA-1D8F-4C1F-BEB5-F9FAC62F7E12}" type="pres">
      <dgm:prSet presAssocID="{3E284445-0912-4A1A-9152-80DBD1904427}" presName="vertSpace2b" presStyleCnt="0"/>
      <dgm:spPr/>
    </dgm:pt>
  </dgm:ptLst>
  <dgm:cxnLst>
    <dgm:cxn modelId="{13ABE405-B973-4233-B265-AE13C8D16C12}" type="presOf" srcId="{F9F5F244-2B30-4CB1-A489-EBC4ED4DD125}" destId="{22B5286B-EE9A-42E1-B9BE-B39E8B8E4FAF}" srcOrd="0" destOrd="0" presId="urn:microsoft.com/office/officeart/2008/layout/LinedList"/>
    <dgm:cxn modelId="{6E39914A-B6F6-4C9D-BA20-7BDE547880C7}" type="presOf" srcId="{97D1E10F-6084-4010-ABB4-2B69AC62A531}" destId="{F492008D-6947-4DCB-BC29-83D055EBCCAB}" srcOrd="0" destOrd="0" presId="urn:microsoft.com/office/officeart/2008/layout/LinedList"/>
    <dgm:cxn modelId="{C96509A3-C84C-4387-A201-0B36875B92B6}" type="presOf" srcId="{C9D352B9-F087-4F0C-BD3C-848E82A693EC}" destId="{3F6DA7C8-F585-4AA4-BEA2-991FCFC4F04A}" srcOrd="0" destOrd="0" presId="urn:microsoft.com/office/officeart/2008/layout/LinedList"/>
    <dgm:cxn modelId="{6E5C4FB0-748C-4278-857E-73C3FDFC4835}" type="presOf" srcId="{3E284445-0912-4A1A-9152-80DBD1904427}" destId="{D350C42C-910D-4E10-A254-7D2061C4F8D3}" srcOrd="0" destOrd="0" presId="urn:microsoft.com/office/officeart/2008/layout/LinedList"/>
    <dgm:cxn modelId="{404604CA-9320-4001-899A-A5F6DDA0779A}" srcId="{97D1E10F-6084-4010-ABB4-2B69AC62A531}" destId="{C9D352B9-F087-4F0C-BD3C-848E82A693EC}" srcOrd="1" destOrd="0" parTransId="{94D50909-7283-4F60-8918-C25D5F632E42}" sibTransId="{91BB2510-E67D-47DD-A1E6-D7600DF7F12B}"/>
    <dgm:cxn modelId="{F3BB64E6-5411-46A2-A1C7-F65238E4CE65}" srcId="{97D1E10F-6084-4010-ABB4-2B69AC62A531}" destId="{3E284445-0912-4A1A-9152-80DBD1904427}" srcOrd="2" destOrd="0" parTransId="{6350648A-4927-4707-9894-CDCE249AA85A}" sibTransId="{1AECAA3E-96B1-43FB-9B26-27E1787D8CAD}"/>
    <dgm:cxn modelId="{797EF5FA-DD0B-4891-A896-703548E0AB7B}" srcId="{F9F5F244-2B30-4CB1-A489-EBC4ED4DD125}" destId="{97D1E10F-6084-4010-ABB4-2B69AC62A531}" srcOrd="0" destOrd="0" parTransId="{61BE39F2-39FD-4561-ACFE-2B9BA0ADEA19}" sibTransId="{19B2AA51-F7D3-4F0C-A82A-C957C5B169F8}"/>
    <dgm:cxn modelId="{DF193EFD-82C3-42D2-B8C9-712B11AD17CD}" srcId="{97D1E10F-6084-4010-ABB4-2B69AC62A531}" destId="{606DC4A0-126F-4778-9C7A-3E4746800DF4}" srcOrd="0" destOrd="0" parTransId="{ADB76DE8-1099-4738-92A6-11F585C9D622}" sibTransId="{795FD0B0-ABAF-4AC1-BC5E-9A0784C1A3D3}"/>
    <dgm:cxn modelId="{50094CFD-B79D-426A-882D-7B949F232184}" type="presOf" srcId="{606DC4A0-126F-4778-9C7A-3E4746800DF4}" destId="{C318B871-5C78-4EEC-ACD4-9BC2B9740ACD}" srcOrd="0" destOrd="0" presId="urn:microsoft.com/office/officeart/2008/layout/LinedList"/>
    <dgm:cxn modelId="{DA12F041-27D1-46E4-8A1F-F27A6D15F4A6}" type="presParOf" srcId="{22B5286B-EE9A-42E1-B9BE-B39E8B8E4FAF}" destId="{3C644A6F-0CA3-49A6-8160-0FAA6325F459}" srcOrd="0" destOrd="0" presId="urn:microsoft.com/office/officeart/2008/layout/LinedList"/>
    <dgm:cxn modelId="{BC280649-D852-4A5E-9D8B-EBE76F6007BB}" type="presParOf" srcId="{22B5286B-EE9A-42E1-B9BE-B39E8B8E4FAF}" destId="{DEAF8819-CAB7-4F2F-BC3C-E9DF0DE21553}" srcOrd="1" destOrd="0" presId="urn:microsoft.com/office/officeart/2008/layout/LinedList"/>
    <dgm:cxn modelId="{44387BAF-4BB7-4DDA-A148-BF6A7B20C4AE}" type="presParOf" srcId="{DEAF8819-CAB7-4F2F-BC3C-E9DF0DE21553}" destId="{F492008D-6947-4DCB-BC29-83D055EBCCAB}" srcOrd="0" destOrd="0" presId="urn:microsoft.com/office/officeart/2008/layout/LinedList"/>
    <dgm:cxn modelId="{67A93AE8-3D4B-4801-919C-A62B627EBE34}" type="presParOf" srcId="{DEAF8819-CAB7-4F2F-BC3C-E9DF0DE21553}" destId="{10ECFE2A-02A3-4F75-96F3-11DB168ECBD0}" srcOrd="1" destOrd="0" presId="urn:microsoft.com/office/officeart/2008/layout/LinedList"/>
    <dgm:cxn modelId="{9A3F3076-CCD5-4C99-AB26-61B01E756E09}" type="presParOf" srcId="{10ECFE2A-02A3-4F75-96F3-11DB168ECBD0}" destId="{5001F257-B9B0-492F-ADC3-B8258A4D1583}" srcOrd="0" destOrd="0" presId="urn:microsoft.com/office/officeart/2008/layout/LinedList"/>
    <dgm:cxn modelId="{6691F033-2788-4710-A7E4-8536F1819944}" type="presParOf" srcId="{10ECFE2A-02A3-4F75-96F3-11DB168ECBD0}" destId="{FE45A65A-DFE8-4546-9E5A-CC769371C82B}" srcOrd="1" destOrd="0" presId="urn:microsoft.com/office/officeart/2008/layout/LinedList"/>
    <dgm:cxn modelId="{2EBCA006-C42D-4852-A2DD-3A7848E9F0CC}" type="presParOf" srcId="{FE45A65A-DFE8-4546-9E5A-CC769371C82B}" destId="{705D7947-A939-4F02-AF2C-0B69ED7468FB}" srcOrd="0" destOrd="0" presId="urn:microsoft.com/office/officeart/2008/layout/LinedList"/>
    <dgm:cxn modelId="{2E28F748-B017-4F76-A215-4167572A430F}" type="presParOf" srcId="{FE45A65A-DFE8-4546-9E5A-CC769371C82B}" destId="{C318B871-5C78-4EEC-ACD4-9BC2B9740ACD}" srcOrd="1" destOrd="0" presId="urn:microsoft.com/office/officeart/2008/layout/LinedList"/>
    <dgm:cxn modelId="{91EC6A19-3A8B-44A1-B4CB-50EF21E9D0D4}" type="presParOf" srcId="{FE45A65A-DFE8-4546-9E5A-CC769371C82B}" destId="{FF042548-97CF-4B59-AD9A-1E041A1A634B}" srcOrd="2" destOrd="0" presId="urn:microsoft.com/office/officeart/2008/layout/LinedList"/>
    <dgm:cxn modelId="{23B1BC36-52DB-4107-9B67-9E3918DCD804}" type="presParOf" srcId="{10ECFE2A-02A3-4F75-96F3-11DB168ECBD0}" destId="{25C2F65A-0F59-4F20-8352-0B488B6EEF74}" srcOrd="2" destOrd="0" presId="urn:microsoft.com/office/officeart/2008/layout/LinedList"/>
    <dgm:cxn modelId="{FF510618-BA1D-47C1-A46A-21CF3996B53A}" type="presParOf" srcId="{10ECFE2A-02A3-4F75-96F3-11DB168ECBD0}" destId="{E1CC31C1-AF81-4C3E-885F-DF67E79AFFB0}" srcOrd="3" destOrd="0" presId="urn:microsoft.com/office/officeart/2008/layout/LinedList"/>
    <dgm:cxn modelId="{BA3F6413-E740-42F6-92E1-CE5BC5D62494}" type="presParOf" srcId="{10ECFE2A-02A3-4F75-96F3-11DB168ECBD0}" destId="{3FA0AFC9-D50A-4225-B02C-C3CA9CAC1DF6}" srcOrd="4" destOrd="0" presId="urn:microsoft.com/office/officeart/2008/layout/LinedList"/>
    <dgm:cxn modelId="{FDF35137-6B6A-46E7-B484-637C36FB7ED2}" type="presParOf" srcId="{3FA0AFC9-D50A-4225-B02C-C3CA9CAC1DF6}" destId="{A78D81BB-92FF-4A3C-AA6C-80F74B7092B3}" srcOrd="0" destOrd="0" presId="urn:microsoft.com/office/officeart/2008/layout/LinedList"/>
    <dgm:cxn modelId="{CCA004FF-86A3-4802-83F5-5ABFF801FB3B}" type="presParOf" srcId="{3FA0AFC9-D50A-4225-B02C-C3CA9CAC1DF6}" destId="{3F6DA7C8-F585-4AA4-BEA2-991FCFC4F04A}" srcOrd="1" destOrd="0" presId="urn:microsoft.com/office/officeart/2008/layout/LinedList"/>
    <dgm:cxn modelId="{8FC97704-0DC4-4614-95F3-17A28138F996}" type="presParOf" srcId="{3FA0AFC9-D50A-4225-B02C-C3CA9CAC1DF6}" destId="{19C0B080-A14B-484C-B3B0-64533F7383AE}" srcOrd="2" destOrd="0" presId="urn:microsoft.com/office/officeart/2008/layout/LinedList"/>
    <dgm:cxn modelId="{AE7765D8-52D3-411C-A8A0-5AE2A96065FC}" type="presParOf" srcId="{10ECFE2A-02A3-4F75-96F3-11DB168ECBD0}" destId="{07E1EB65-EE19-4597-BBD3-96E54C904DD3}" srcOrd="5" destOrd="0" presId="urn:microsoft.com/office/officeart/2008/layout/LinedList"/>
    <dgm:cxn modelId="{4D364C58-1F16-4429-A639-DE7D4F84191F}" type="presParOf" srcId="{10ECFE2A-02A3-4F75-96F3-11DB168ECBD0}" destId="{EAFA9688-9532-42F9-B5EB-4435E936CFF2}" srcOrd="6" destOrd="0" presId="urn:microsoft.com/office/officeart/2008/layout/LinedList"/>
    <dgm:cxn modelId="{1E6C9D16-14E7-4ABC-A285-1B3DA626B86A}" type="presParOf" srcId="{10ECFE2A-02A3-4F75-96F3-11DB168ECBD0}" destId="{AC01A905-0036-4B58-9CF5-5EB7E6D2BF41}" srcOrd="7" destOrd="0" presId="urn:microsoft.com/office/officeart/2008/layout/LinedList"/>
    <dgm:cxn modelId="{1A77A4D9-FCBA-4D36-9C2E-58667E019CED}" type="presParOf" srcId="{AC01A905-0036-4B58-9CF5-5EB7E6D2BF41}" destId="{39961594-1581-4024-BC91-DB932526CD14}" srcOrd="0" destOrd="0" presId="urn:microsoft.com/office/officeart/2008/layout/LinedList"/>
    <dgm:cxn modelId="{4D38C378-B6E0-42B8-B231-174825584DA4}" type="presParOf" srcId="{AC01A905-0036-4B58-9CF5-5EB7E6D2BF41}" destId="{D350C42C-910D-4E10-A254-7D2061C4F8D3}" srcOrd="1" destOrd="0" presId="urn:microsoft.com/office/officeart/2008/layout/LinedList"/>
    <dgm:cxn modelId="{59107363-E999-43C0-A795-37AAF60F2558}" type="presParOf" srcId="{AC01A905-0036-4B58-9CF5-5EB7E6D2BF41}" destId="{7205315A-B440-47F4-8E08-3E7C4032D8B1}" srcOrd="2" destOrd="0" presId="urn:microsoft.com/office/officeart/2008/layout/LinedList"/>
    <dgm:cxn modelId="{10046535-2F65-4E3D-AB78-ECD944A1F4F3}" type="presParOf" srcId="{10ECFE2A-02A3-4F75-96F3-11DB168ECBD0}" destId="{677AFF5D-29CF-493B-A31D-9678ED2438EB}" srcOrd="8" destOrd="0" presId="urn:microsoft.com/office/officeart/2008/layout/LinedList"/>
    <dgm:cxn modelId="{87D819F2-9357-4BEA-BCCB-F50F4E14A208}" type="presParOf" srcId="{10ECFE2A-02A3-4F75-96F3-11DB168ECBD0}" destId="{D3625FAA-1D8F-4C1F-BEB5-F9FAC62F7E12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F9F5F244-2B30-4CB1-A489-EBC4ED4DD125}" type="doc">
      <dgm:prSet loTypeId="urn:microsoft.com/office/officeart/2008/layout/LinedList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pt-PT"/>
        </a:p>
      </dgm:t>
    </dgm:pt>
    <dgm:pt modelId="{97D1E10F-6084-4010-ABB4-2B69AC62A531}">
      <dgm:prSet phldrT="[Texto]"/>
      <dgm:spPr/>
      <dgm:t>
        <a:bodyPr/>
        <a:lstStyle/>
        <a:p>
          <a:endParaRPr lang="pt-PT" cap="small" baseline="0"/>
        </a:p>
        <a:p>
          <a:endParaRPr lang="pt-PT" cap="small" baseline="0"/>
        </a:p>
        <a:p>
          <a:r>
            <a:rPr lang="pt-PT" b="1" cap="small" baseline="0"/>
            <a:t>Batismo</a:t>
          </a:r>
        </a:p>
      </dgm:t>
    </dgm:pt>
    <dgm:pt modelId="{61BE39F2-39FD-4561-ACFE-2B9BA0ADEA19}" type="parTrans" cxnId="{797EF5FA-DD0B-4891-A896-703548E0AB7B}">
      <dgm:prSet/>
      <dgm:spPr/>
      <dgm:t>
        <a:bodyPr/>
        <a:lstStyle/>
        <a:p>
          <a:pPr algn="ctr"/>
          <a:endParaRPr lang="pt-PT" cap="small" baseline="0"/>
        </a:p>
      </dgm:t>
    </dgm:pt>
    <dgm:pt modelId="{19B2AA51-F7D3-4F0C-A82A-C957C5B169F8}" type="sibTrans" cxnId="{797EF5FA-DD0B-4891-A896-703548E0AB7B}">
      <dgm:prSet/>
      <dgm:spPr/>
      <dgm:t>
        <a:bodyPr/>
        <a:lstStyle/>
        <a:p>
          <a:endParaRPr lang="pt-PT" cap="small" baseline="0"/>
        </a:p>
      </dgm:t>
    </dgm:pt>
    <dgm:pt modelId="{606DC4A0-126F-4778-9C7A-3E4746800DF4}">
      <dgm:prSet phldrT="[Texto]"/>
      <dgm:spPr/>
      <dgm:t>
        <a:bodyPr/>
        <a:lstStyle/>
        <a:p>
          <a:pPr>
            <a:spcAft>
              <a:spcPts val="0"/>
            </a:spcAft>
            <a:buFont typeface="Wingdings" panose="05000000000000000000" pitchFamily="2" charset="2"/>
            <a:buChar char="§"/>
          </a:pPr>
          <a:r>
            <a:rPr lang="pt-PT" dirty="0"/>
            <a:t>Tem na água </a:t>
          </a:r>
        </a:p>
        <a:p>
          <a:pPr>
            <a:spcAft>
              <a:spcPts val="0"/>
            </a:spcAft>
            <a:buFont typeface="Wingdings" panose="05000000000000000000" pitchFamily="2" charset="2"/>
            <a:buChar char="§"/>
          </a:pPr>
          <a:r>
            <a:rPr lang="pt-PT" dirty="0"/>
            <a:t>o seu sinal eficaz: </a:t>
          </a:r>
        </a:p>
        <a:p>
          <a:pPr>
            <a:spcAft>
              <a:spcPts val="0"/>
            </a:spcAft>
            <a:buFont typeface="Wingdings" panose="05000000000000000000" pitchFamily="2" charset="2"/>
            <a:buChar char="§"/>
          </a:pPr>
          <a:r>
            <a:rPr lang="pt-PT" dirty="0"/>
            <a:t>água da primeira criação, </a:t>
          </a:r>
        </a:p>
        <a:p>
          <a:pPr>
            <a:spcAft>
              <a:spcPts val="0"/>
            </a:spcAft>
            <a:buFont typeface="Wingdings" panose="05000000000000000000" pitchFamily="2" charset="2"/>
            <a:buChar char="§"/>
          </a:pPr>
          <a:r>
            <a:rPr lang="pt-PT" dirty="0"/>
            <a:t>do mar vermelho, da purificação, </a:t>
          </a:r>
        </a:p>
        <a:p>
          <a:pPr>
            <a:spcAft>
              <a:spcPts val="0"/>
            </a:spcAft>
            <a:buFont typeface="Wingdings" panose="05000000000000000000" pitchFamily="2" charset="2"/>
            <a:buChar char="§"/>
          </a:pPr>
          <a:r>
            <a:rPr lang="pt-PT" dirty="0"/>
            <a:t>do lado aberto de Cristo… </a:t>
          </a:r>
        </a:p>
        <a:p>
          <a:pPr>
            <a:spcAft>
              <a:spcPts val="0"/>
            </a:spcAft>
            <a:buFont typeface="Wingdings" panose="05000000000000000000" pitchFamily="2" charset="2"/>
            <a:buChar char="§"/>
          </a:pPr>
          <a:r>
            <a:rPr lang="pt-PT" dirty="0"/>
            <a:t>água é morte e vida,</a:t>
          </a:r>
        </a:p>
        <a:p>
          <a:pPr>
            <a:spcAft>
              <a:spcPts val="0"/>
            </a:spcAft>
            <a:buFont typeface="Wingdings" panose="05000000000000000000" pitchFamily="2" charset="2"/>
            <a:buChar char="§"/>
          </a:pPr>
          <a:r>
            <a:rPr lang="pt-PT" dirty="0"/>
            <a:t> vida que vence a morte… </a:t>
          </a:r>
        </a:p>
        <a:p>
          <a:pPr>
            <a:spcAft>
              <a:spcPts val="0"/>
            </a:spcAft>
            <a:buFont typeface="Wingdings" panose="05000000000000000000" pitchFamily="2" charset="2"/>
            <a:buChar char="§"/>
          </a:pPr>
          <a:r>
            <a:rPr lang="pt-PT" dirty="0"/>
            <a:t>corrente </a:t>
          </a:r>
        </a:p>
        <a:p>
          <a:pPr>
            <a:spcAft>
              <a:spcPts val="0"/>
            </a:spcAft>
            <a:buFont typeface="Wingdings" panose="05000000000000000000" pitchFamily="2" charset="2"/>
            <a:buChar char="§"/>
          </a:pPr>
          <a:r>
            <a:rPr lang="pt-PT" dirty="0"/>
            <a:t>e torrente de amor…</a:t>
          </a:r>
          <a:endParaRPr lang="pt-PT" cap="none" baseline="0" dirty="0"/>
        </a:p>
      </dgm:t>
    </dgm:pt>
    <dgm:pt modelId="{ADB76DE8-1099-4738-92A6-11F585C9D622}" type="parTrans" cxnId="{DF193EFD-82C3-42D2-B8C9-712B11AD17CD}">
      <dgm:prSet/>
      <dgm:spPr/>
      <dgm:t>
        <a:bodyPr/>
        <a:lstStyle/>
        <a:p>
          <a:pPr algn="ctr"/>
          <a:endParaRPr lang="pt-PT" cap="small" baseline="0"/>
        </a:p>
      </dgm:t>
    </dgm:pt>
    <dgm:pt modelId="{795FD0B0-ABAF-4AC1-BC5E-9A0784C1A3D3}" type="sibTrans" cxnId="{DF193EFD-82C3-42D2-B8C9-712B11AD17CD}">
      <dgm:prSet/>
      <dgm:spPr/>
      <dgm:t>
        <a:bodyPr/>
        <a:lstStyle/>
        <a:p>
          <a:endParaRPr lang="pt-PT" cap="small" baseline="0"/>
        </a:p>
      </dgm:t>
    </dgm:pt>
    <dgm:pt modelId="{FD053242-1BAA-446B-A3B7-BB483A1FE57B}" type="pres">
      <dgm:prSet presAssocID="{F9F5F244-2B30-4CB1-A489-EBC4ED4DD125}" presName="vert0" presStyleCnt="0">
        <dgm:presLayoutVars>
          <dgm:dir/>
          <dgm:animOne val="branch"/>
          <dgm:animLvl val="lvl"/>
        </dgm:presLayoutVars>
      </dgm:prSet>
      <dgm:spPr/>
    </dgm:pt>
    <dgm:pt modelId="{46544845-51F6-4DC0-A807-5CEF9DBD18EE}" type="pres">
      <dgm:prSet presAssocID="{97D1E10F-6084-4010-ABB4-2B69AC62A531}" presName="thickLine" presStyleLbl="alignNode1" presStyleIdx="0" presStyleCnt="1"/>
      <dgm:spPr/>
    </dgm:pt>
    <dgm:pt modelId="{5FCE03D2-52DF-40AF-8C32-65095601BA4F}" type="pres">
      <dgm:prSet presAssocID="{97D1E10F-6084-4010-ABB4-2B69AC62A531}" presName="horz1" presStyleCnt="0"/>
      <dgm:spPr/>
    </dgm:pt>
    <dgm:pt modelId="{FBFB488C-E673-44C6-A773-12C66A7F40D1}" type="pres">
      <dgm:prSet presAssocID="{97D1E10F-6084-4010-ABB4-2B69AC62A531}" presName="tx1" presStyleLbl="revTx" presStyleIdx="0" presStyleCnt="2"/>
      <dgm:spPr/>
    </dgm:pt>
    <dgm:pt modelId="{A30EF126-036A-4261-A7A2-2229C8797734}" type="pres">
      <dgm:prSet presAssocID="{97D1E10F-6084-4010-ABB4-2B69AC62A531}" presName="vert1" presStyleCnt="0"/>
      <dgm:spPr/>
    </dgm:pt>
    <dgm:pt modelId="{1E2572C3-8A66-4571-9957-5D7A03399547}" type="pres">
      <dgm:prSet presAssocID="{606DC4A0-126F-4778-9C7A-3E4746800DF4}" presName="vertSpace2a" presStyleCnt="0"/>
      <dgm:spPr/>
    </dgm:pt>
    <dgm:pt modelId="{035EC34F-42CF-4C8F-993F-88A0817FB850}" type="pres">
      <dgm:prSet presAssocID="{606DC4A0-126F-4778-9C7A-3E4746800DF4}" presName="horz2" presStyleCnt="0"/>
      <dgm:spPr/>
    </dgm:pt>
    <dgm:pt modelId="{A3A3A37E-41D3-4FE1-9931-B323B9F2AA28}" type="pres">
      <dgm:prSet presAssocID="{606DC4A0-126F-4778-9C7A-3E4746800DF4}" presName="horzSpace2" presStyleCnt="0"/>
      <dgm:spPr/>
    </dgm:pt>
    <dgm:pt modelId="{5CFD6F02-FF42-4536-9CA5-938E1E22BD97}" type="pres">
      <dgm:prSet presAssocID="{606DC4A0-126F-4778-9C7A-3E4746800DF4}" presName="tx2" presStyleLbl="revTx" presStyleIdx="1" presStyleCnt="2"/>
      <dgm:spPr/>
    </dgm:pt>
    <dgm:pt modelId="{FA82C3CF-71BE-4BA3-AAF1-8C462A033E97}" type="pres">
      <dgm:prSet presAssocID="{606DC4A0-126F-4778-9C7A-3E4746800DF4}" presName="vert2" presStyleCnt="0"/>
      <dgm:spPr/>
    </dgm:pt>
    <dgm:pt modelId="{E5415638-9D41-432D-9D8A-4CD4BC16E973}" type="pres">
      <dgm:prSet presAssocID="{606DC4A0-126F-4778-9C7A-3E4746800DF4}" presName="thinLine2b" presStyleLbl="callout" presStyleIdx="0" presStyleCnt="1"/>
      <dgm:spPr/>
    </dgm:pt>
    <dgm:pt modelId="{4FC8A091-44C6-4521-9F2A-6FFF62E56E0A}" type="pres">
      <dgm:prSet presAssocID="{606DC4A0-126F-4778-9C7A-3E4746800DF4}" presName="vertSpace2b" presStyleCnt="0"/>
      <dgm:spPr/>
    </dgm:pt>
  </dgm:ptLst>
  <dgm:cxnLst>
    <dgm:cxn modelId="{2C7ABB06-E3A8-4AEB-B8CA-F50EA1887071}" type="presOf" srcId="{F9F5F244-2B30-4CB1-A489-EBC4ED4DD125}" destId="{FD053242-1BAA-446B-A3B7-BB483A1FE57B}" srcOrd="0" destOrd="0" presId="urn:microsoft.com/office/officeart/2008/layout/LinedList"/>
    <dgm:cxn modelId="{F6F84315-F78F-4B7E-A889-D1A23D10414F}" type="presOf" srcId="{606DC4A0-126F-4778-9C7A-3E4746800DF4}" destId="{5CFD6F02-FF42-4536-9CA5-938E1E22BD97}" srcOrd="0" destOrd="0" presId="urn:microsoft.com/office/officeart/2008/layout/LinedList"/>
    <dgm:cxn modelId="{3B5722EA-1212-4EEC-B350-0A6EC62268D7}" type="presOf" srcId="{97D1E10F-6084-4010-ABB4-2B69AC62A531}" destId="{FBFB488C-E673-44C6-A773-12C66A7F40D1}" srcOrd="0" destOrd="0" presId="urn:microsoft.com/office/officeart/2008/layout/LinedList"/>
    <dgm:cxn modelId="{797EF5FA-DD0B-4891-A896-703548E0AB7B}" srcId="{F9F5F244-2B30-4CB1-A489-EBC4ED4DD125}" destId="{97D1E10F-6084-4010-ABB4-2B69AC62A531}" srcOrd="0" destOrd="0" parTransId="{61BE39F2-39FD-4561-ACFE-2B9BA0ADEA19}" sibTransId="{19B2AA51-F7D3-4F0C-A82A-C957C5B169F8}"/>
    <dgm:cxn modelId="{DF193EFD-82C3-42D2-B8C9-712B11AD17CD}" srcId="{97D1E10F-6084-4010-ABB4-2B69AC62A531}" destId="{606DC4A0-126F-4778-9C7A-3E4746800DF4}" srcOrd="0" destOrd="0" parTransId="{ADB76DE8-1099-4738-92A6-11F585C9D622}" sibTransId="{795FD0B0-ABAF-4AC1-BC5E-9A0784C1A3D3}"/>
    <dgm:cxn modelId="{731D7CD3-ADB4-44DE-9716-A34DC510A050}" type="presParOf" srcId="{FD053242-1BAA-446B-A3B7-BB483A1FE57B}" destId="{46544845-51F6-4DC0-A807-5CEF9DBD18EE}" srcOrd="0" destOrd="0" presId="urn:microsoft.com/office/officeart/2008/layout/LinedList"/>
    <dgm:cxn modelId="{4444C5A4-135E-4C98-A0DE-92803983ABDB}" type="presParOf" srcId="{FD053242-1BAA-446B-A3B7-BB483A1FE57B}" destId="{5FCE03D2-52DF-40AF-8C32-65095601BA4F}" srcOrd="1" destOrd="0" presId="urn:microsoft.com/office/officeart/2008/layout/LinedList"/>
    <dgm:cxn modelId="{86A5092B-5494-472D-8517-73CB55B92E21}" type="presParOf" srcId="{5FCE03D2-52DF-40AF-8C32-65095601BA4F}" destId="{FBFB488C-E673-44C6-A773-12C66A7F40D1}" srcOrd="0" destOrd="0" presId="urn:microsoft.com/office/officeart/2008/layout/LinedList"/>
    <dgm:cxn modelId="{DDEEA8AD-ABC1-41D8-A8C0-CC8BEDB787E6}" type="presParOf" srcId="{5FCE03D2-52DF-40AF-8C32-65095601BA4F}" destId="{A30EF126-036A-4261-A7A2-2229C8797734}" srcOrd="1" destOrd="0" presId="urn:microsoft.com/office/officeart/2008/layout/LinedList"/>
    <dgm:cxn modelId="{94109587-F876-45C3-9988-C3C6C80F6224}" type="presParOf" srcId="{A30EF126-036A-4261-A7A2-2229C8797734}" destId="{1E2572C3-8A66-4571-9957-5D7A03399547}" srcOrd="0" destOrd="0" presId="urn:microsoft.com/office/officeart/2008/layout/LinedList"/>
    <dgm:cxn modelId="{12E37926-41E9-4102-A5F4-5CB9E0FBAB6B}" type="presParOf" srcId="{A30EF126-036A-4261-A7A2-2229C8797734}" destId="{035EC34F-42CF-4C8F-993F-88A0817FB850}" srcOrd="1" destOrd="0" presId="urn:microsoft.com/office/officeart/2008/layout/LinedList"/>
    <dgm:cxn modelId="{6CC56CBA-7211-4529-B298-A07181C11BF1}" type="presParOf" srcId="{035EC34F-42CF-4C8F-993F-88A0817FB850}" destId="{A3A3A37E-41D3-4FE1-9931-B323B9F2AA28}" srcOrd="0" destOrd="0" presId="urn:microsoft.com/office/officeart/2008/layout/LinedList"/>
    <dgm:cxn modelId="{EE744260-BCC9-400B-AAA8-95635ABA520C}" type="presParOf" srcId="{035EC34F-42CF-4C8F-993F-88A0817FB850}" destId="{5CFD6F02-FF42-4536-9CA5-938E1E22BD97}" srcOrd="1" destOrd="0" presId="urn:microsoft.com/office/officeart/2008/layout/LinedList"/>
    <dgm:cxn modelId="{901CD2F6-D885-41A5-AE42-8B80EF7119B7}" type="presParOf" srcId="{035EC34F-42CF-4C8F-993F-88A0817FB850}" destId="{FA82C3CF-71BE-4BA3-AAF1-8C462A033E97}" srcOrd="2" destOrd="0" presId="urn:microsoft.com/office/officeart/2008/layout/LinedList"/>
    <dgm:cxn modelId="{3A1D04D9-5286-42F9-B79B-B05E57392309}" type="presParOf" srcId="{A30EF126-036A-4261-A7A2-2229C8797734}" destId="{E5415638-9D41-432D-9D8A-4CD4BC16E973}" srcOrd="2" destOrd="0" presId="urn:microsoft.com/office/officeart/2008/layout/LinedList"/>
    <dgm:cxn modelId="{89361BAB-87BF-46B4-A129-714B751F4809}" type="presParOf" srcId="{A30EF126-036A-4261-A7A2-2229C8797734}" destId="{4FC8A091-44C6-4521-9F2A-6FFF62E56E0A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F9F5F244-2B30-4CB1-A489-EBC4ED4DD125}" type="doc">
      <dgm:prSet loTypeId="urn:microsoft.com/office/officeart/2008/layout/LinedLis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pt-PT"/>
        </a:p>
      </dgm:t>
    </dgm:pt>
    <dgm:pt modelId="{97D1E10F-6084-4010-ABB4-2B69AC62A531}">
      <dgm:prSet phldrT="[Texto]"/>
      <dgm:spPr/>
      <dgm:t>
        <a:bodyPr/>
        <a:lstStyle/>
        <a:p>
          <a:endParaRPr lang="pt-PT" cap="small" baseline="0"/>
        </a:p>
        <a:p>
          <a:endParaRPr lang="pt-PT" cap="small" baseline="0"/>
        </a:p>
        <a:p>
          <a:r>
            <a:rPr lang="pt-PT" b="1" cap="small" baseline="0"/>
            <a:t>Ritos Pós-batismais</a:t>
          </a:r>
        </a:p>
      </dgm:t>
    </dgm:pt>
    <dgm:pt modelId="{61BE39F2-39FD-4561-ACFE-2B9BA0ADEA19}" type="parTrans" cxnId="{797EF5FA-DD0B-4891-A896-703548E0AB7B}">
      <dgm:prSet/>
      <dgm:spPr/>
      <dgm:t>
        <a:bodyPr/>
        <a:lstStyle/>
        <a:p>
          <a:pPr algn="ctr"/>
          <a:endParaRPr lang="pt-PT" cap="small" baseline="0"/>
        </a:p>
      </dgm:t>
    </dgm:pt>
    <dgm:pt modelId="{19B2AA51-F7D3-4F0C-A82A-C957C5B169F8}" type="sibTrans" cxnId="{797EF5FA-DD0B-4891-A896-703548E0AB7B}">
      <dgm:prSet/>
      <dgm:spPr/>
      <dgm:t>
        <a:bodyPr/>
        <a:lstStyle/>
        <a:p>
          <a:endParaRPr lang="pt-PT" cap="small" baseline="0"/>
        </a:p>
      </dgm:t>
    </dgm:pt>
    <dgm:pt modelId="{606DC4A0-126F-4778-9C7A-3E4746800DF4}">
      <dgm:prSet phldrT="[Texto]"/>
      <dgm:spPr/>
      <dgm:t>
        <a:bodyPr/>
        <a:lstStyle/>
        <a:p>
          <a:pPr>
            <a:spcAft>
              <a:spcPts val="0"/>
            </a:spcAft>
          </a:pPr>
          <a:endParaRPr lang="pt-PT" dirty="0"/>
        </a:p>
        <a:p>
          <a:pPr>
            <a:spcAft>
              <a:spcPts val="0"/>
            </a:spcAft>
          </a:pPr>
          <a:r>
            <a:rPr lang="pt-PT" dirty="0"/>
            <a:t>Evidenciam a ligação entre o batismo, </a:t>
          </a:r>
        </a:p>
        <a:p>
          <a:pPr>
            <a:spcAft>
              <a:spcPts val="0"/>
            </a:spcAft>
          </a:pPr>
          <a:r>
            <a:rPr lang="pt-PT" dirty="0"/>
            <a:t>como sacramento da iluminação </a:t>
          </a:r>
        </a:p>
        <a:p>
          <a:pPr>
            <a:spcAft>
              <a:spcPts val="0"/>
            </a:spcAft>
          </a:pPr>
          <a:r>
            <a:rPr lang="pt-PT" dirty="0"/>
            <a:t>(rito da luz) </a:t>
          </a:r>
        </a:p>
        <a:p>
          <a:pPr>
            <a:spcAft>
              <a:spcPts val="0"/>
            </a:spcAft>
          </a:pPr>
          <a:r>
            <a:rPr lang="pt-PT" dirty="0"/>
            <a:t>a confirmação </a:t>
          </a:r>
        </a:p>
        <a:p>
          <a:pPr>
            <a:spcAft>
              <a:spcPts val="0"/>
            </a:spcAft>
          </a:pPr>
          <a:r>
            <a:rPr lang="pt-PT" dirty="0"/>
            <a:t>(unção com óleo do crisma) </a:t>
          </a:r>
        </a:p>
        <a:p>
          <a:pPr>
            <a:spcAft>
              <a:spcPts val="0"/>
            </a:spcAft>
          </a:pPr>
          <a:r>
            <a:rPr lang="pt-PT" dirty="0"/>
            <a:t>e a Eucaristia </a:t>
          </a:r>
        </a:p>
        <a:p>
          <a:pPr>
            <a:spcAft>
              <a:spcPts val="0"/>
            </a:spcAft>
          </a:pPr>
          <a:r>
            <a:rPr lang="pt-PT" dirty="0"/>
            <a:t>(oração do Pai-Nosso) </a:t>
          </a:r>
        </a:p>
        <a:p>
          <a:pPr>
            <a:spcAft>
              <a:spcPts val="0"/>
            </a:spcAft>
          </a:pPr>
          <a:r>
            <a:rPr lang="pt-PT" dirty="0"/>
            <a:t>à volta do altar. </a:t>
          </a:r>
          <a:endParaRPr lang="pt-PT" cap="none" baseline="0" dirty="0"/>
        </a:p>
      </dgm:t>
    </dgm:pt>
    <dgm:pt modelId="{ADB76DE8-1099-4738-92A6-11F585C9D622}" type="parTrans" cxnId="{DF193EFD-82C3-42D2-B8C9-712B11AD17CD}">
      <dgm:prSet/>
      <dgm:spPr/>
      <dgm:t>
        <a:bodyPr/>
        <a:lstStyle/>
        <a:p>
          <a:pPr algn="ctr"/>
          <a:endParaRPr lang="pt-PT" cap="small" baseline="0"/>
        </a:p>
      </dgm:t>
    </dgm:pt>
    <dgm:pt modelId="{795FD0B0-ABAF-4AC1-BC5E-9A0784C1A3D3}" type="sibTrans" cxnId="{DF193EFD-82C3-42D2-B8C9-712B11AD17CD}">
      <dgm:prSet/>
      <dgm:spPr/>
      <dgm:t>
        <a:bodyPr/>
        <a:lstStyle/>
        <a:p>
          <a:endParaRPr lang="pt-PT" cap="small" baseline="0"/>
        </a:p>
      </dgm:t>
    </dgm:pt>
    <dgm:pt modelId="{230964F5-E865-4131-92E5-E6C06514296F}" type="pres">
      <dgm:prSet presAssocID="{F9F5F244-2B30-4CB1-A489-EBC4ED4DD125}" presName="vert0" presStyleCnt="0">
        <dgm:presLayoutVars>
          <dgm:dir/>
          <dgm:animOne val="branch"/>
          <dgm:animLvl val="lvl"/>
        </dgm:presLayoutVars>
      </dgm:prSet>
      <dgm:spPr/>
    </dgm:pt>
    <dgm:pt modelId="{3574CB48-459B-48AE-8DE4-1B79B842BD04}" type="pres">
      <dgm:prSet presAssocID="{97D1E10F-6084-4010-ABB4-2B69AC62A531}" presName="thickLine" presStyleLbl="alignNode1" presStyleIdx="0" presStyleCnt="1"/>
      <dgm:spPr/>
    </dgm:pt>
    <dgm:pt modelId="{BCEB70A7-444C-44D2-B40B-C7EA280867DB}" type="pres">
      <dgm:prSet presAssocID="{97D1E10F-6084-4010-ABB4-2B69AC62A531}" presName="horz1" presStyleCnt="0"/>
      <dgm:spPr/>
    </dgm:pt>
    <dgm:pt modelId="{5ED521C0-23A6-4607-AE37-04D7A6E36FB8}" type="pres">
      <dgm:prSet presAssocID="{97D1E10F-6084-4010-ABB4-2B69AC62A531}" presName="tx1" presStyleLbl="revTx" presStyleIdx="0" presStyleCnt="2"/>
      <dgm:spPr/>
    </dgm:pt>
    <dgm:pt modelId="{86420A3F-7D0C-47D0-9140-B38AFE7602AD}" type="pres">
      <dgm:prSet presAssocID="{97D1E10F-6084-4010-ABB4-2B69AC62A531}" presName="vert1" presStyleCnt="0"/>
      <dgm:spPr/>
    </dgm:pt>
    <dgm:pt modelId="{132529DC-CFF7-4318-99B5-EA8735A59E03}" type="pres">
      <dgm:prSet presAssocID="{606DC4A0-126F-4778-9C7A-3E4746800DF4}" presName="vertSpace2a" presStyleCnt="0"/>
      <dgm:spPr/>
    </dgm:pt>
    <dgm:pt modelId="{E2C5325B-62F0-44C9-A288-A44C2AF5D54E}" type="pres">
      <dgm:prSet presAssocID="{606DC4A0-126F-4778-9C7A-3E4746800DF4}" presName="horz2" presStyleCnt="0"/>
      <dgm:spPr/>
    </dgm:pt>
    <dgm:pt modelId="{AC0E6901-A945-4729-B759-0A82C2583831}" type="pres">
      <dgm:prSet presAssocID="{606DC4A0-126F-4778-9C7A-3E4746800DF4}" presName="horzSpace2" presStyleCnt="0"/>
      <dgm:spPr/>
    </dgm:pt>
    <dgm:pt modelId="{70261C69-8669-4816-9EEB-C0AAC4D86F65}" type="pres">
      <dgm:prSet presAssocID="{606DC4A0-126F-4778-9C7A-3E4746800DF4}" presName="tx2" presStyleLbl="revTx" presStyleIdx="1" presStyleCnt="2"/>
      <dgm:spPr/>
    </dgm:pt>
    <dgm:pt modelId="{64B0A8B0-6484-4113-8F41-BEF3255BADCF}" type="pres">
      <dgm:prSet presAssocID="{606DC4A0-126F-4778-9C7A-3E4746800DF4}" presName="vert2" presStyleCnt="0"/>
      <dgm:spPr/>
    </dgm:pt>
    <dgm:pt modelId="{C8333713-2EEB-43B9-BAD3-C846C77B8059}" type="pres">
      <dgm:prSet presAssocID="{606DC4A0-126F-4778-9C7A-3E4746800DF4}" presName="thinLine2b" presStyleLbl="callout" presStyleIdx="0" presStyleCnt="1"/>
      <dgm:spPr/>
    </dgm:pt>
    <dgm:pt modelId="{EFADAD4C-FFDA-4688-B77E-2534587BA1E3}" type="pres">
      <dgm:prSet presAssocID="{606DC4A0-126F-4778-9C7A-3E4746800DF4}" presName="vertSpace2b" presStyleCnt="0"/>
      <dgm:spPr/>
    </dgm:pt>
  </dgm:ptLst>
  <dgm:cxnLst>
    <dgm:cxn modelId="{74848CAD-1E31-407F-9D7B-6BA33F068EB2}" type="presOf" srcId="{606DC4A0-126F-4778-9C7A-3E4746800DF4}" destId="{70261C69-8669-4816-9EEB-C0AAC4D86F65}" srcOrd="0" destOrd="0" presId="urn:microsoft.com/office/officeart/2008/layout/LinedList"/>
    <dgm:cxn modelId="{6E6851CE-7AFF-4EE4-A0EB-329385D2E745}" type="presOf" srcId="{97D1E10F-6084-4010-ABB4-2B69AC62A531}" destId="{5ED521C0-23A6-4607-AE37-04D7A6E36FB8}" srcOrd="0" destOrd="0" presId="urn:microsoft.com/office/officeart/2008/layout/LinedList"/>
    <dgm:cxn modelId="{FC08C0E8-F93D-4270-8999-FBDFA0920FDB}" type="presOf" srcId="{F9F5F244-2B30-4CB1-A489-EBC4ED4DD125}" destId="{230964F5-E865-4131-92E5-E6C06514296F}" srcOrd="0" destOrd="0" presId="urn:microsoft.com/office/officeart/2008/layout/LinedList"/>
    <dgm:cxn modelId="{797EF5FA-DD0B-4891-A896-703548E0AB7B}" srcId="{F9F5F244-2B30-4CB1-A489-EBC4ED4DD125}" destId="{97D1E10F-6084-4010-ABB4-2B69AC62A531}" srcOrd="0" destOrd="0" parTransId="{61BE39F2-39FD-4561-ACFE-2B9BA0ADEA19}" sibTransId="{19B2AA51-F7D3-4F0C-A82A-C957C5B169F8}"/>
    <dgm:cxn modelId="{DF193EFD-82C3-42D2-B8C9-712B11AD17CD}" srcId="{97D1E10F-6084-4010-ABB4-2B69AC62A531}" destId="{606DC4A0-126F-4778-9C7A-3E4746800DF4}" srcOrd="0" destOrd="0" parTransId="{ADB76DE8-1099-4738-92A6-11F585C9D622}" sibTransId="{795FD0B0-ABAF-4AC1-BC5E-9A0784C1A3D3}"/>
    <dgm:cxn modelId="{306A3CBB-1739-4BE5-9BDD-507EABA6C2DF}" type="presParOf" srcId="{230964F5-E865-4131-92E5-E6C06514296F}" destId="{3574CB48-459B-48AE-8DE4-1B79B842BD04}" srcOrd="0" destOrd="0" presId="urn:microsoft.com/office/officeart/2008/layout/LinedList"/>
    <dgm:cxn modelId="{EACF4D0E-75DD-4726-8278-65089359748B}" type="presParOf" srcId="{230964F5-E865-4131-92E5-E6C06514296F}" destId="{BCEB70A7-444C-44D2-B40B-C7EA280867DB}" srcOrd="1" destOrd="0" presId="urn:microsoft.com/office/officeart/2008/layout/LinedList"/>
    <dgm:cxn modelId="{DAA57EBE-674A-4F48-B5C1-F84B04DB8462}" type="presParOf" srcId="{BCEB70A7-444C-44D2-B40B-C7EA280867DB}" destId="{5ED521C0-23A6-4607-AE37-04D7A6E36FB8}" srcOrd="0" destOrd="0" presId="urn:microsoft.com/office/officeart/2008/layout/LinedList"/>
    <dgm:cxn modelId="{4AA4FF60-F115-42A0-ADDF-9E7C4E9B7794}" type="presParOf" srcId="{BCEB70A7-444C-44D2-B40B-C7EA280867DB}" destId="{86420A3F-7D0C-47D0-9140-B38AFE7602AD}" srcOrd="1" destOrd="0" presId="urn:microsoft.com/office/officeart/2008/layout/LinedList"/>
    <dgm:cxn modelId="{7C48924C-9E30-429E-AA5E-BC9CF500B08F}" type="presParOf" srcId="{86420A3F-7D0C-47D0-9140-B38AFE7602AD}" destId="{132529DC-CFF7-4318-99B5-EA8735A59E03}" srcOrd="0" destOrd="0" presId="urn:microsoft.com/office/officeart/2008/layout/LinedList"/>
    <dgm:cxn modelId="{A4CABD52-4680-4C04-833C-B30616473F7E}" type="presParOf" srcId="{86420A3F-7D0C-47D0-9140-B38AFE7602AD}" destId="{E2C5325B-62F0-44C9-A288-A44C2AF5D54E}" srcOrd="1" destOrd="0" presId="urn:microsoft.com/office/officeart/2008/layout/LinedList"/>
    <dgm:cxn modelId="{35C624CC-D759-48A3-8C1C-56C53895C2A7}" type="presParOf" srcId="{E2C5325B-62F0-44C9-A288-A44C2AF5D54E}" destId="{AC0E6901-A945-4729-B759-0A82C2583831}" srcOrd="0" destOrd="0" presId="urn:microsoft.com/office/officeart/2008/layout/LinedList"/>
    <dgm:cxn modelId="{5A03D2BA-A14C-408A-983F-1DEF2E5E6D9C}" type="presParOf" srcId="{E2C5325B-62F0-44C9-A288-A44C2AF5D54E}" destId="{70261C69-8669-4816-9EEB-C0AAC4D86F65}" srcOrd="1" destOrd="0" presId="urn:microsoft.com/office/officeart/2008/layout/LinedList"/>
    <dgm:cxn modelId="{A7B9C8FA-8BB7-4C12-8894-F7CFFA1A24BB}" type="presParOf" srcId="{E2C5325B-62F0-44C9-A288-A44C2AF5D54E}" destId="{64B0A8B0-6484-4113-8F41-BEF3255BADCF}" srcOrd="2" destOrd="0" presId="urn:microsoft.com/office/officeart/2008/layout/LinedList"/>
    <dgm:cxn modelId="{E2ED3742-D6D5-4BA2-8483-ED5573E4642B}" type="presParOf" srcId="{86420A3F-7D0C-47D0-9140-B38AFE7602AD}" destId="{C8333713-2EEB-43B9-BAD3-C846C77B8059}" srcOrd="2" destOrd="0" presId="urn:microsoft.com/office/officeart/2008/layout/LinedList"/>
    <dgm:cxn modelId="{8735749B-893E-4B04-A5AB-4C12E465EA74}" type="presParOf" srcId="{86420A3F-7D0C-47D0-9140-B38AFE7602AD}" destId="{EFADAD4C-FFDA-4688-B77E-2534587BA1E3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F9F5F244-2B30-4CB1-A489-EBC4ED4DD12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97D1E10F-6084-4010-ABB4-2B69AC62A531}">
      <dgm:prSet phldrT="[Texto]"/>
      <dgm:spPr/>
      <dgm:t>
        <a:bodyPr/>
        <a:lstStyle/>
        <a:p>
          <a:pPr algn="ctr"/>
          <a:endParaRPr lang="pt-PT" cap="small" baseline="0" dirty="0">
            <a:solidFill>
              <a:srgbClr val="0070C0"/>
            </a:solidFill>
          </a:endParaRPr>
        </a:p>
        <a:p>
          <a:pPr algn="ctr"/>
          <a:endParaRPr lang="pt-PT" cap="small" baseline="0" dirty="0">
            <a:solidFill>
              <a:srgbClr val="0070C0"/>
            </a:solidFill>
          </a:endParaRPr>
        </a:p>
        <a:p>
          <a:pPr algn="ctr"/>
          <a:r>
            <a:rPr lang="pt-PT" b="1" cap="small" baseline="0" dirty="0">
              <a:solidFill>
                <a:srgbClr val="0070C0"/>
              </a:solidFill>
            </a:rPr>
            <a:t>Bênção final </a:t>
          </a:r>
        </a:p>
      </dgm:t>
    </dgm:pt>
    <dgm:pt modelId="{61BE39F2-39FD-4561-ACFE-2B9BA0ADEA19}" type="parTrans" cxnId="{797EF5FA-DD0B-4891-A896-703548E0AB7B}">
      <dgm:prSet/>
      <dgm:spPr/>
      <dgm:t>
        <a:bodyPr/>
        <a:lstStyle/>
        <a:p>
          <a:pPr algn="ctr"/>
          <a:endParaRPr lang="pt-PT" cap="small" baseline="0">
            <a:solidFill>
              <a:srgbClr val="0070C0"/>
            </a:solidFill>
          </a:endParaRPr>
        </a:p>
      </dgm:t>
    </dgm:pt>
    <dgm:pt modelId="{19B2AA51-F7D3-4F0C-A82A-C957C5B169F8}" type="sibTrans" cxnId="{797EF5FA-DD0B-4891-A896-703548E0AB7B}">
      <dgm:prSet/>
      <dgm:spPr/>
      <dgm:t>
        <a:bodyPr/>
        <a:lstStyle/>
        <a:p>
          <a:pPr algn="ctr"/>
          <a:endParaRPr lang="pt-PT" cap="small" baseline="0">
            <a:solidFill>
              <a:srgbClr val="0070C0"/>
            </a:solidFill>
          </a:endParaRPr>
        </a:p>
      </dgm:t>
    </dgm:pt>
    <dgm:pt modelId="{606DC4A0-126F-4778-9C7A-3E4746800DF4}">
      <dgm:prSet phldrT="[Texto]" custT="1"/>
      <dgm:spPr/>
      <dgm:t>
        <a:bodyPr/>
        <a:lstStyle/>
        <a:p>
          <a:pPr algn="just">
            <a:lnSpc>
              <a:spcPct val="150000"/>
            </a:lnSpc>
            <a:spcAft>
              <a:spcPts val="0"/>
            </a:spcAft>
            <a:buFont typeface="Wingdings" panose="05000000000000000000" pitchFamily="2" charset="2"/>
            <a:buChar char="§"/>
          </a:pPr>
          <a:endParaRPr lang="pt-PT" sz="2400" dirty="0"/>
        </a:p>
        <a:p>
          <a:pPr algn="just">
            <a:lnSpc>
              <a:spcPct val="150000"/>
            </a:lnSpc>
            <a:spcAft>
              <a:spcPts val="0"/>
            </a:spcAft>
            <a:buFont typeface="Wingdings" panose="05000000000000000000" pitchFamily="2" charset="2"/>
            <a:buChar char="§"/>
          </a:pPr>
          <a:endParaRPr lang="pt-PT" sz="2400" dirty="0"/>
        </a:p>
        <a:p>
          <a:pPr algn="just">
            <a:lnSpc>
              <a:spcPct val="150000"/>
            </a:lnSpc>
            <a:spcAft>
              <a:spcPts val="0"/>
            </a:spcAft>
            <a:buFont typeface="Wingdings" panose="05000000000000000000" pitchFamily="2" charset="2"/>
            <a:buChar char="§"/>
          </a:pPr>
          <a:r>
            <a:rPr lang="pt-PT" sz="2400" dirty="0"/>
            <a:t>A </a:t>
          </a:r>
          <a:r>
            <a:rPr lang="pt-PT" sz="2400" i="1" dirty="0"/>
            <a:t>bênção</a:t>
          </a:r>
          <a:r>
            <a:rPr lang="pt-PT" sz="2400" dirty="0"/>
            <a:t> final </a:t>
          </a:r>
        </a:p>
        <a:p>
          <a:pPr algn="just">
            <a:lnSpc>
              <a:spcPct val="150000"/>
            </a:lnSpc>
            <a:spcAft>
              <a:spcPts val="0"/>
            </a:spcAft>
            <a:buFont typeface="Wingdings" panose="05000000000000000000" pitchFamily="2" charset="2"/>
            <a:buChar char="§"/>
          </a:pPr>
          <a:r>
            <a:rPr lang="pt-PT" sz="2400" dirty="0"/>
            <a:t>da mãe e do pai </a:t>
          </a:r>
        </a:p>
        <a:p>
          <a:pPr algn="just">
            <a:lnSpc>
              <a:spcPct val="150000"/>
            </a:lnSpc>
            <a:spcAft>
              <a:spcPts val="0"/>
            </a:spcAft>
            <a:buFont typeface="Wingdings" panose="05000000000000000000" pitchFamily="2" charset="2"/>
            <a:buChar char="§"/>
          </a:pPr>
          <a:r>
            <a:rPr lang="pt-PT" sz="2400" dirty="0"/>
            <a:t>recorda a graça </a:t>
          </a:r>
        </a:p>
        <a:p>
          <a:pPr algn="just">
            <a:lnSpc>
              <a:spcPct val="150000"/>
            </a:lnSpc>
            <a:spcAft>
              <a:spcPts val="0"/>
            </a:spcAft>
            <a:buFont typeface="Wingdings" panose="05000000000000000000" pitchFamily="2" charset="2"/>
            <a:buChar char="§"/>
          </a:pPr>
          <a:r>
            <a:rPr lang="pt-PT" sz="2400" dirty="0"/>
            <a:t>e a missão cristã </a:t>
          </a:r>
        </a:p>
        <a:p>
          <a:pPr algn="just">
            <a:lnSpc>
              <a:spcPct val="150000"/>
            </a:lnSpc>
            <a:spcAft>
              <a:spcPts val="0"/>
            </a:spcAft>
            <a:buFont typeface="Wingdings" panose="05000000000000000000" pitchFamily="2" charset="2"/>
            <a:buChar char="§"/>
          </a:pPr>
          <a:r>
            <a:rPr lang="pt-PT" sz="2400" dirty="0"/>
            <a:t>dos pais.</a:t>
          </a:r>
        </a:p>
      </dgm:t>
    </dgm:pt>
    <dgm:pt modelId="{ADB76DE8-1099-4738-92A6-11F585C9D622}" type="parTrans" cxnId="{DF193EFD-82C3-42D2-B8C9-712B11AD17CD}">
      <dgm:prSet/>
      <dgm:spPr/>
      <dgm:t>
        <a:bodyPr/>
        <a:lstStyle/>
        <a:p>
          <a:pPr algn="ctr"/>
          <a:endParaRPr lang="pt-PT" cap="small" baseline="0">
            <a:solidFill>
              <a:srgbClr val="0070C0"/>
            </a:solidFill>
          </a:endParaRPr>
        </a:p>
      </dgm:t>
    </dgm:pt>
    <dgm:pt modelId="{795FD0B0-ABAF-4AC1-BC5E-9A0784C1A3D3}" type="sibTrans" cxnId="{DF193EFD-82C3-42D2-B8C9-712B11AD17CD}">
      <dgm:prSet/>
      <dgm:spPr/>
      <dgm:t>
        <a:bodyPr/>
        <a:lstStyle/>
        <a:p>
          <a:pPr algn="ctr"/>
          <a:endParaRPr lang="pt-PT" cap="small" baseline="0">
            <a:solidFill>
              <a:srgbClr val="0070C0"/>
            </a:solidFill>
          </a:endParaRPr>
        </a:p>
      </dgm:t>
    </dgm:pt>
    <dgm:pt modelId="{22B5286B-EE9A-42E1-B9BE-B39E8B8E4FAF}" type="pres">
      <dgm:prSet presAssocID="{F9F5F244-2B30-4CB1-A489-EBC4ED4DD125}" presName="vert0" presStyleCnt="0">
        <dgm:presLayoutVars>
          <dgm:dir/>
          <dgm:animOne val="branch"/>
          <dgm:animLvl val="lvl"/>
        </dgm:presLayoutVars>
      </dgm:prSet>
      <dgm:spPr/>
    </dgm:pt>
    <dgm:pt modelId="{3C644A6F-0CA3-49A6-8160-0FAA6325F459}" type="pres">
      <dgm:prSet presAssocID="{97D1E10F-6084-4010-ABB4-2B69AC62A531}" presName="thickLine" presStyleLbl="alignNode1" presStyleIdx="0" presStyleCnt="1"/>
      <dgm:spPr/>
    </dgm:pt>
    <dgm:pt modelId="{DEAF8819-CAB7-4F2F-BC3C-E9DF0DE21553}" type="pres">
      <dgm:prSet presAssocID="{97D1E10F-6084-4010-ABB4-2B69AC62A531}" presName="horz1" presStyleCnt="0"/>
      <dgm:spPr/>
    </dgm:pt>
    <dgm:pt modelId="{F492008D-6947-4DCB-BC29-83D055EBCCAB}" type="pres">
      <dgm:prSet presAssocID="{97D1E10F-6084-4010-ABB4-2B69AC62A531}" presName="tx1" presStyleLbl="revTx" presStyleIdx="0" presStyleCnt="2"/>
      <dgm:spPr/>
    </dgm:pt>
    <dgm:pt modelId="{10ECFE2A-02A3-4F75-96F3-11DB168ECBD0}" type="pres">
      <dgm:prSet presAssocID="{97D1E10F-6084-4010-ABB4-2B69AC62A531}" presName="vert1" presStyleCnt="0"/>
      <dgm:spPr/>
    </dgm:pt>
    <dgm:pt modelId="{5001F257-B9B0-492F-ADC3-B8258A4D1583}" type="pres">
      <dgm:prSet presAssocID="{606DC4A0-126F-4778-9C7A-3E4746800DF4}" presName="vertSpace2a" presStyleCnt="0"/>
      <dgm:spPr/>
    </dgm:pt>
    <dgm:pt modelId="{FE45A65A-DFE8-4546-9E5A-CC769371C82B}" type="pres">
      <dgm:prSet presAssocID="{606DC4A0-126F-4778-9C7A-3E4746800DF4}" presName="horz2" presStyleCnt="0"/>
      <dgm:spPr/>
    </dgm:pt>
    <dgm:pt modelId="{705D7947-A939-4F02-AF2C-0B69ED7468FB}" type="pres">
      <dgm:prSet presAssocID="{606DC4A0-126F-4778-9C7A-3E4746800DF4}" presName="horzSpace2" presStyleCnt="0"/>
      <dgm:spPr/>
    </dgm:pt>
    <dgm:pt modelId="{C318B871-5C78-4EEC-ACD4-9BC2B9740ACD}" type="pres">
      <dgm:prSet presAssocID="{606DC4A0-126F-4778-9C7A-3E4746800DF4}" presName="tx2" presStyleLbl="revTx" presStyleIdx="1" presStyleCnt="2"/>
      <dgm:spPr/>
    </dgm:pt>
    <dgm:pt modelId="{FF042548-97CF-4B59-AD9A-1E041A1A634B}" type="pres">
      <dgm:prSet presAssocID="{606DC4A0-126F-4778-9C7A-3E4746800DF4}" presName="vert2" presStyleCnt="0"/>
      <dgm:spPr/>
    </dgm:pt>
    <dgm:pt modelId="{25C2F65A-0F59-4F20-8352-0B488B6EEF74}" type="pres">
      <dgm:prSet presAssocID="{606DC4A0-126F-4778-9C7A-3E4746800DF4}" presName="thinLine2b" presStyleLbl="callout" presStyleIdx="0" presStyleCnt="1"/>
      <dgm:spPr/>
    </dgm:pt>
    <dgm:pt modelId="{E1CC31C1-AF81-4C3E-885F-DF67E79AFFB0}" type="pres">
      <dgm:prSet presAssocID="{606DC4A0-126F-4778-9C7A-3E4746800DF4}" presName="vertSpace2b" presStyleCnt="0"/>
      <dgm:spPr/>
    </dgm:pt>
  </dgm:ptLst>
  <dgm:cxnLst>
    <dgm:cxn modelId="{13ABE405-B973-4233-B265-AE13C8D16C12}" type="presOf" srcId="{F9F5F244-2B30-4CB1-A489-EBC4ED4DD125}" destId="{22B5286B-EE9A-42E1-B9BE-B39E8B8E4FAF}" srcOrd="0" destOrd="0" presId="urn:microsoft.com/office/officeart/2008/layout/LinedList"/>
    <dgm:cxn modelId="{6E39914A-B6F6-4C9D-BA20-7BDE547880C7}" type="presOf" srcId="{97D1E10F-6084-4010-ABB4-2B69AC62A531}" destId="{F492008D-6947-4DCB-BC29-83D055EBCCAB}" srcOrd="0" destOrd="0" presId="urn:microsoft.com/office/officeart/2008/layout/LinedList"/>
    <dgm:cxn modelId="{797EF5FA-DD0B-4891-A896-703548E0AB7B}" srcId="{F9F5F244-2B30-4CB1-A489-EBC4ED4DD125}" destId="{97D1E10F-6084-4010-ABB4-2B69AC62A531}" srcOrd="0" destOrd="0" parTransId="{61BE39F2-39FD-4561-ACFE-2B9BA0ADEA19}" sibTransId="{19B2AA51-F7D3-4F0C-A82A-C957C5B169F8}"/>
    <dgm:cxn modelId="{DF193EFD-82C3-42D2-B8C9-712B11AD17CD}" srcId="{97D1E10F-6084-4010-ABB4-2B69AC62A531}" destId="{606DC4A0-126F-4778-9C7A-3E4746800DF4}" srcOrd="0" destOrd="0" parTransId="{ADB76DE8-1099-4738-92A6-11F585C9D622}" sibTransId="{795FD0B0-ABAF-4AC1-BC5E-9A0784C1A3D3}"/>
    <dgm:cxn modelId="{50094CFD-B79D-426A-882D-7B949F232184}" type="presOf" srcId="{606DC4A0-126F-4778-9C7A-3E4746800DF4}" destId="{C318B871-5C78-4EEC-ACD4-9BC2B9740ACD}" srcOrd="0" destOrd="0" presId="urn:microsoft.com/office/officeart/2008/layout/LinedList"/>
    <dgm:cxn modelId="{DA12F041-27D1-46E4-8A1F-F27A6D15F4A6}" type="presParOf" srcId="{22B5286B-EE9A-42E1-B9BE-B39E8B8E4FAF}" destId="{3C644A6F-0CA3-49A6-8160-0FAA6325F459}" srcOrd="0" destOrd="0" presId="urn:microsoft.com/office/officeart/2008/layout/LinedList"/>
    <dgm:cxn modelId="{BC280649-D852-4A5E-9D8B-EBE76F6007BB}" type="presParOf" srcId="{22B5286B-EE9A-42E1-B9BE-B39E8B8E4FAF}" destId="{DEAF8819-CAB7-4F2F-BC3C-E9DF0DE21553}" srcOrd="1" destOrd="0" presId="urn:microsoft.com/office/officeart/2008/layout/LinedList"/>
    <dgm:cxn modelId="{44387BAF-4BB7-4DDA-A148-BF6A7B20C4AE}" type="presParOf" srcId="{DEAF8819-CAB7-4F2F-BC3C-E9DF0DE21553}" destId="{F492008D-6947-4DCB-BC29-83D055EBCCAB}" srcOrd="0" destOrd="0" presId="urn:microsoft.com/office/officeart/2008/layout/LinedList"/>
    <dgm:cxn modelId="{67A93AE8-3D4B-4801-919C-A62B627EBE34}" type="presParOf" srcId="{DEAF8819-CAB7-4F2F-BC3C-E9DF0DE21553}" destId="{10ECFE2A-02A3-4F75-96F3-11DB168ECBD0}" srcOrd="1" destOrd="0" presId="urn:microsoft.com/office/officeart/2008/layout/LinedList"/>
    <dgm:cxn modelId="{9A3F3076-CCD5-4C99-AB26-61B01E756E09}" type="presParOf" srcId="{10ECFE2A-02A3-4F75-96F3-11DB168ECBD0}" destId="{5001F257-B9B0-492F-ADC3-B8258A4D1583}" srcOrd="0" destOrd="0" presId="urn:microsoft.com/office/officeart/2008/layout/LinedList"/>
    <dgm:cxn modelId="{6691F033-2788-4710-A7E4-8536F1819944}" type="presParOf" srcId="{10ECFE2A-02A3-4F75-96F3-11DB168ECBD0}" destId="{FE45A65A-DFE8-4546-9E5A-CC769371C82B}" srcOrd="1" destOrd="0" presId="urn:microsoft.com/office/officeart/2008/layout/LinedList"/>
    <dgm:cxn modelId="{2EBCA006-C42D-4852-A2DD-3A7848E9F0CC}" type="presParOf" srcId="{FE45A65A-DFE8-4546-9E5A-CC769371C82B}" destId="{705D7947-A939-4F02-AF2C-0B69ED7468FB}" srcOrd="0" destOrd="0" presId="urn:microsoft.com/office/officeart/2008/layout/LinedList"/>
    <dgm:cxn modelId="{2E28F748-B017-4F76-A215-4167572A430F}" type="presParOf" srcId="{FE45A65A-DFE8-4546-9E5A-CC769371C82B}" destId="{C318B871-5C78-4EEC-ACD4-9BC2B9740ACD}" srcOrd="1" destOrd="0" presId="urn:microsoft.com/office/officeart/2008/layout/LinedList"/>
    <dgm:cxn modelId="{91EC6A19-3A8B-44A1-B4CB-50EF21E9D0D4}" type="presParOf" srcId="{FE45A65A-DFE8-4546-9E5A-CC769371C82B}" destId="{FF042548-97CF-4B59-AD9A-1E041A1A634B}" srcOrd="2" destOrd="0" presId="urn:microsoft.com/office/officeart/2008/layout/LinedList"/>
    <dgm:cxn modelId="{23B1BC36-52DB-4107-9B67-9E3918DCD804}" type="presParOf" srcId="{10ECFE2A-02A3-4F75-96F3-11DB168ECBD0}" destId="{25C2F65A-0F59-4F20-8352-0B488B6EEF74}" srcOrd="2" destOrd="0" presId="urn:microsoft.com/office/officeart/2008/layout/LinedList"/>
    <dgm:cxn modelId="{FF510618-BA1D-47C1-A46A-21CF3996B53A}" type="presParOf" srcId="{10ECFE2A-02A3-4F75-96F3-11DB168ECBD0}" destId="{E1CC31C1-AF81-4C3E-885F-DF67E79AFFB0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97FB4723-0F8E-47F9-8264-77B89F7A6421}" type="doc">
      <dgm:prSet loTypeId="urn:microsoft.com/office/officeart/2008/layout/BendingPictureBlocks" loCatId="pictur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pt-PT"/>
        </a:p>
      </dgm:t>
    </dgm:pt>
    <dgm:pt modelId="{DA4CC6B6-A4C8-4921-A0E9-18A8C82BD3B6}">
      <dgm:prSet phldrT="[Texto]"/>
      <dgm:spPr/>
      <dgm:t>
        <a:bodyPr/>
        <a:lstStyle/>
        <a:p>
          <a:r>
            <a:rPr lang="pt-PT" dirty="0"/>
            <a:t>Batismo</a:t>
          </a:r>
        </a:p>
      </dgm:t>
    </dgm:pt>
    <dgm:pt modelId="{5DBAB5CE-FBA9-41B3-8539-FC02B1490696}" type="parTrans" cxnId="{4C748633-462E-4E7F-B1F6-26D4B0566309}">
      <dgm:prSet/>
      <dgm:spPr/>
      <dgm:t>
        <a:bodyPr/>
        <a:lstStyle/>
        <a:p>
          <a:endParaRPr lang="pt-PT"/>
        </a:p>
      </dgm:t>
    </dgm:pt>
    <dgm:pt modelId="{321D56EB-E39A-4375-9DDF-BC6CCC1DAE8E}" type="sibTrans" cxnId="{4C748633-462E-4E7F-B1F6-26D4B0566309}">
      <dgm:prSet/>
      <dgm:spPr/>
      <dgm:t>
        <a:bodyPr/>
        <a:lstStyle/>
        <a:p>
          <a:endParaRPr lang="pt-PT"/>
        </a:p>
      </dgm:t>
    </dgm:pt>
    <dgm:pt modelId="{44416ECA-EA19-4EA3-B299-BA9172DA026B}">
      <dgm:prSet phldrT="[Texto]"/>
      <dgm:spPr/>
      <dgm:t>
        <a:bodyPr/>
        <a:lstStyle/>
        <a:p>
          <a:r>
            <a:rPr lang="pt-PT" dirty="0"/>
            <a:t>Vela </a:t>
          </a:r>
        </a:p>
      </dgm:t>
    </dgm:pt>
    <dgm:pt modelId="{6E54D9E0-5249-4AAB-A647-FDBE47DF52BB}" type="parTrans" cxnId="{01D1A16D-C414-476E-A7C7-96FE237B2F57}">
      <dgm:prSet/>
      <dgm:spPr/>
      <dgm:t>
        <a:bodyPr/>
        <a:lstStyle/>
        <a:p>
          <a:endParaRPr lang="pt-PT"/>
        </a:p>
      </dgm:t>
    </dgm:pt>
    <dgm:pt modelId="{D2053739-FFED-4742-BA41-029952C6FEDA}" type="sibTrans" cxnId="{01D1A16D-C414-476E-A7C7-96FE237B2F57}">
      <dgm:prSet/>
      <dgm:spPr/>
      <dgm:t>
        <a:bodyPr/>
        <a:lstStyle/>
        <a:p>
          <a:endParaRPr lang="pt-PT"/>
        </a:p>
      </dgm:t>
    </dgm:pt>
    <dgm:pt modelId="{D2636369-9B19-4B53-B6C5-710A622DC95A}">
      <dgm:prSet phldrT="[Texto]"/>
      <dgm:spPr/>
      <dgm:t>
        <a:bodyPr/>
        <a:lstStyle/>
        <a:p>
          <a:r>
            <a:rPr lang="pt-PT" dirty="0"/>
            <a:t>Unção </a:t>
          </a:r>
        </a:p>
      </dgm:t>
    </dgm:pt>
    <dgm:pt modelId="{ED15CAAE-1B2E-4B8C-9D46-73E2E1276D0E}" type="parTrans" cxnId="{2CE13643-1755-4760-8E50-8FEAC2C8CEF0}">
      <dgm:prSet/>
      <dgm:spPr/>
      <dgm:t>
        <a:bodyPr/>
        <a:lstStyle/>
        <a:p>
          <a:endParaRPr lang="pt-PT"/>
        </a:p>
      </dgm:t>
    </dgm:pt>
    <dgm:pt modelId="{2018E9BE-6EC8-4170-80FC-F5E83868493E}" type="sibTrans" cxnId="{2CE13643-1755-4760-8E50-8FEAC2C8CEF0}">
      <dgm:prSet/>
      <dgm:spPr/>
      <dgm:t>
        <a:bodyPr/>
        <a:lstStyle/>
        <a:p>
          <a:endParaRPr lang="pt-PT"/>
        </a:p>
      </dgm:t>
    </dgm:pt>
    <dgm:pt modelId="{F3737538-3C24-4401-B981-8CDCB69BDC99}">
      <dgm:prSet phldrT="[Texto]"/>
      <dgm:spPr/>
      <dgm:t>
        <a:bodyPr/>
        <a:lstStyle/>
        <a:p>
          <a:r>
            <a:rPr lang="pt-PT" dirty="0"/>
            <a:t>Veste branca</a:t>
          </a:r>
        </a:p>
      </dgm:t>
    </dgm:pt>
    <dgm:pt modelId="{A927B093-960D-4598-ACEB-F69A5092CBE1}" type="parTrans" cxnId="{857D15BD-9D34-47CC-800F-DC1F1794E70A}">
      <dgm:prSet/>
      <dgm:spPr/>
      <dgm:t>
        <a:bodyPr/>
        <a:lstStyle/>
        <a:p>
          <a:endParaRPr lang="pt-PT"/>
        </a:p>
      </dgm:t>
    </dgm:pt>
    <dgm:pt modelId="{666B5954-A520-4243-BF2F-9F6E2E0CA0C9}" type="sibTrans" cxnId="{857D15BD-9D34-47CC-800F-DC1F1794E70A}">
      <dgm:prSet/>
      <dgm:spPr/>
      <dgm:t>
        <a:bodyPr/>
        <a:lstStyle/>
        <a:p>
          <a:endParaRPr lang="pt-PT"/>
        </a:p>
      </dgm:t>
    </dgm:pt>
    <dgm:pt modelId="{D26A1590-8604-42C1-8F97-047037F6AFE1}" type="pres">
      <dgm:prSet presAssocID="{97FB4723-0F8E-47F9-8264-77B89F7A6421}" presName="Name0" presStyleCnt="0">
        <dgm:presLayoutVars>
          <dgm:dir/>
          <dgm:resizeHandles/>
        </dgm:presLayoutVars>
      </dgm:prSet>
      <dgm:spPr/>
    </dgm:pt>
    <dgm:pt modelId="{2B1447F2-A2AB-4CE0-9994-833E6B824CB6}" type="pres">
      <dgm:prSet presAssocID="{DA4CC6B6-A4C8-4921-A0E9-18A8C82BD3B6}" presName="composite" presStyleCnt="0"/>
      <dgm:spPr/>
    </dgm:pt>
    <dgm:pt modelId="{C8545D50-A1DD-41C4-933D-F0F926D2CF60}" type="pres">
      <dgm:prSet presAssocID="{DA4CC6B6-A4C8-4921-A0E9-18A8C82BD3B6}" presName="rect1" presStyleLbl="b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51E524F6-F9B7-45DF-AA46-7351FDE8BC3E}" type="pres">
      <dgm:prSet presAssocID="{DA4CC6B6-A4C8-4921-A0E9-18A8C82BD3B6}" presName="rect2" presStyleLbl="node1" presStyleIdx="0" presStyleCnt="4">
        <dgm:presLayoutVars>
          <dgm:bulletEnabled val="1"/>
        </dgm:presLayoutVars>
      </dgm:prSet>
      <dgm:spPr/>
    </dgm:pt>
    <dgm:pt modelId="{77B71461-86B4-4FAF-8E2D-95497D4BC72F}" type="pres">
      <dgm:prSet presAssocID="{321D56EB-E39A-4375-9DDF-BC6CCC1DAE8E}" presName="sibTrans" presStyleCnt="0"/>
      <dgm:spPr/>
    </dgm:pt>
    <dgm:pt modelId="{83A4E5F7-87C6-44E9-A4DE-0E26E909F366}" type="pres">
      <dgm:prSet presAssocID="{44416ECA-EA19-4EA3-B299-BA9172DA026B}" presName="composite" presStyleCnt="0"/>
      <dgm:spPr/>
    </dgm:pt>
    <dgm:pt modelId="{E05F6391-F9CB-4785-8FB6-6FC03025BBA2}" type="pres">
      <dgm:prSet presAssocID="{44416ECA-EA19-4EA3-B299-BA9172DA026B}" presName="rect1" presStyleLbl="bgImgPlace1" presStyleIdx="1" presStyleCnt="4" custLinFactNeighborX="1545" custLinFactNeighborY="270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000" b="-35000"/>
          </a:stretch>
        </a:blipFill>
      </dgm:spPr>
    </dgm:pt>
    <dgm:pt modelId="{DDE2CFDB-F04F-452A-A39C-943BB6BB6954}" type="pres">
      <dgm:prSet presAssocID="{44416ECA-EA19-4EA3-B299-BA9172DA026B}" presName="rect2" presStyleLbl="node1" presStyleIdx="1" presStyleCnt="4">
        <dgm:presLayoutVars>
          <dgm:bulletEnabled val="1"/>
        </dgm:presLayoutVars>
      </dgm:prSet>
      <dgm:spPr/>
    </dgm:pt>
    <dgm:pt modelId="{6022482E-1EDD-4CD0-895F-461F291029D2}" type="pres">
      <dgm:prSet presAssocID="{D2053739-FFED-4742-BA41-029952C6FEDA}" presName="sibTrans" presStyleCnt="0"/>
      <dgm:spPr/>
    </dgm:pt>
    <dgm:pt modelId="{EFAA32F4-791D-4B82-B859-34231245D8C2}" type="pres">
      <dgm:prSet presAssocID="{D2636369-9B19-4B53-B6C5-710A622DC95A}" presName="composite" presStyleCnt="0"/>
      <dgm:spPr/>
    </dgm:pt>
    <dgm:pt modelId="{A5136BF3-790D-442E-8E2F-FB975873C864}" type="pres">
      <dgm:prSet presAssocID="{D2636369-9B19-4B53-B6C5-710A622DC95A}" presName="rect1" presStyleLbl="b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</dgm:spPr>
    </dgm:pt>
    <dgm:pt modelId="{D6404186-1E02-4B4E-9151-638DA58046DA}" type="pres">
      <dgm:prSet presAssocID="{D2636369-9B19-4B53-B6C5-710A622DC95A}" presName="rect2" presStyleLbl="node1" presStyleIdx="2" presStyleCnt="4">
        <dgm:presLayoutVars>
          <dgm:bulletEnabled val="1"/>
        </dgm:presLayoutVars>
      </dgm:prSet>
      <dgm:spPr/>
    </dgm:pt>
    <dgm:pt modelId="{94318601-6917-4E4A-A8EE-6358C2B47474}" type="pres">
      <dgm:prSet presAssocID="{2018E9BE-6EC8-4170-80FC-F5E83868493E}" presName="sibTrans" presStyleCnt="0"/>
      <dgm:spPr/>
    </dgm:pt>
    <dgm:pt modelId="{5CA2E074-93D0-4DEE-A6F1-BC90E4F79C6A}" type="pres">
      <dgm:prSet presAssocID="{F3737538-3C24-4401-B981-8CDCB69BDC99}" presName="composite" presStyleCnt="0"/>
      <dgm:spPr/>
    </dgm:pt>
    <dgm:pt modelId="{B8545F59-8288-40A6-9EC0-8CC6C474054D}" type="pres">
      <dgm:prSet presAssocID="{F3737538-3C24-4401-B981-8CDCB69BDC99}" presName="rect1" presStyleLbl="b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9000" b="-29000"/>
          </a:stretch>
        </a:blipFill>
      </dgm:spPr>
    </dgm:pt>
    <dgm:pt modelId="{10D3B215-F13B-467A-B7BB-A4DD81BACF17}" type="pres">
      <dgm:prSet presAssocID="{F3737538-3C24-4401-B981-8CDCB69BDC99}" presName="rect2" presStyleLbl="node1" presStyleIdx="3" presStyleCnt="4">
        <dgm:presLayoutVars>
          <dgm:bulletEnabled val="1"/>
        </dgm:presLayoutVars>
      </dgm:prSet>
      <dgm:spPr/>
    </dgm:pt>
  </dgm:ptLst>
  <dgm:cxnLst>
    <dgm:cxn modelId="{8FE59801-AEEF-4C2B-BD9E-1F34F80DD066}" type="presOf" srcId="{DA4CC6B6-A4C8-4921-A0E9-18A8C82BD3B6}" destId="{51E524F6-F9B7-45DF-AA46-7351FDE8BC3E}" srcOrd="0" destOrd="0" presId="urn:microsoft.com/office/officeart/2008/layout/BendingPictureBlocks"/>
    <dgm:cxn modelId="{5F911012-072D-44A3-98E2-AF426ADED14A}" type="presOf" srcId="{D2636369-9B19-4B53-B6C5-710A622DC95A}" destId="{D6404186-1E02-4B4E-9151-638DA58046DA}" srcOrd="0" destOrd="0" presId="urn:microsoft.com/office/officeart/2008/layout/BendingPictureBlocks"/>
    <dgm:cxn modelId="{CD8A0932-9B6C-4C53-98C4-5363190836E6}" type="presOf" srcId="{F3737538-3C24-4401-B981-8CDCB69BDC99}" destId="{10D3B215-F13B-467A-B7BB-A4DD81BACF17}" srcOrd="0" destOrd="0" presId="urn:microsoft.com/office/officeart/2008/layout/BendingPictureBlocks"/>
    <dgm:cxn modelId="{4C748633-462E-4E7F-B1F6-26D4B0566309}" srcId="{97FB4723-0F8E-47F9-8264-77B89F7A6421}" destId="{DA4CC6B6-A4C8-4921-A0E9-18A8C82BD3B6}" srcOrd="0" destOrd="0" parTransId="{5DBAB5CE-FBA9-41B3-8539-FC02B1490696}" sibTransId="{321D56EB-E39A-4375-9DDF-BC6CCC1DAE8E}"/>
    <dgm:cxn modelId="{2CE13643-1755-4760-8E50-8FEAC2C8CEF0}" srcId="{97FB4723-0F8E-47F9-8264-77B89F7A6421}" destId="{D2636369-9B19-4B53-B6C5-710A622DC95A}" srcOrd="2" destOrd="0" parTransId="{ED15CAAE-1B2E-4B8C-9D46-73E2E1276D0E}" sibTransId="{2018E9BE-6EC8-4170-80FC-F5E83868493E}"/>
    <dgm:cxn modelId="{01D1A16D-C414-476E-A7C7-96FE237B2F57}" srcId="{97FB4723-0F8E-47F9-8264-77B89F7A6421}" destId="{44416ECA-EA19-4EA3-B299-BA9172DA026B}" srcOrd="1" destOrd="0" parTransId="{6E54D9E0-5249-4AAB-A647-FDBE47DF52BB}" sibTransId="{D2053739-FFED-4742-BA41-029952C6FEDA}"/>
    <dgm:cxn modelId="{80C95250-322D-466E-8004-C851F120EAAF}" type="presOf" srcId="{97FB4723-0F8E-47F9-8264-77B89F7A6421}" destId="{D26A1590-8604-42C1-8F97-047037F6AFE1}" srcOrd="0" destOrd="0" presId="urn:microsoft.com/office/officeart/2008/layout/BendingPictureBlocks"/>
    <dgm:cxn modelId="{857D15BD-9D34-47CC-800F-DC1F1794E70A}" srcId="{97FB4723-0F8E-47F9-8264-77B89F7A6421}" destId="{F3737538-3C24-4401-B981-8CDCB69BDC99}" srcOrd="3" destOrd="0" parTransId="{A927B093-960D-4598-ACEB-F69A5092CBE1}" sibTransId="{666B5954-A520-4243-BF2F-9F6E2E0CA0C9}"/>
    <dgm:cxn modelId="{E09BE8FE-6EDB-4130-80F5-2AF290CEEB1C}" type="presOf" srcId="{44416ECA-EA19-4EA3-B299-BA9172DA026B}" destId="{DDE2CFDB-F04F-452A-A39C-943BB6BB6954}" srcOrd="0" destOrd="0" presId="urn:microsoft.com/office/officeart/2008/layout/BendingPictureBlocks"/>
    <dgm:cxn modelId="{AB586E03-6427-42AF-83A4-72EBB4FA5529}" type="presParOf" srcId="{D26A1590-8604-42C1-8F97-047037F6AFE1}" destId="{2B1447F2-A2AB-4CE0-9994-833E6B824CB6}" srcOrd="0" destOrd="0" presId="urn:microsoft.com/office/officeart/2008/layout/BendingPictureBlocks"/>
    <dgm:cxn modelId="{E3D26405-F6B5-4F28-B597-F184BEC083D8}" type="presParOf" srcId="{2B1447F2-A2AB-4CE0-9994-833E6B824CB6}" destId="{C8545D50-A1DD-41C4-933D-F0F926D2CF60}" srcOrd="0" destOrd="0" presId="urn:microsoft.com/office/officeart/2008/layout/BendingPictureBlocks"/>
    <dgm:cxn modelId="{058F5F97-2CFB-4F86-A288-B6848B912BFE}" type="presParOf" srcId="{2B1447F2-A2AB-4CE0-9994-833E6B824CB6}" destId="{51E524F6-F9B7-45DF-AA46-7351FDE8BC3E}" srcOrd="1" destOrd="0" presId="urn:microsoft.com/office/officeart/2008/layout/BendingPictureBlocks"/>
    <dgm:cxn modelId="{80DAB05C-233A-495D-B082-EFF9335C9B75}" type="presParOf" srcId="{D26A1590-8604-42C1-8F97-047037F6AFE1}" destId="{77B71461-86B4-4FAF-8E2D-95497D4BC72F}" srcOrd="1" destOrd="0" presId="urn:microsoft.com/office/officeart/2008/layout/BendingPictureBlocks"/>
    <dgm:cxn modelId="{967DA205-7D90-41A0-A392-274DEBB7A021}" type="presParOf" srcId="{D26A1590-8604-42C1-8F97-047037F6AFE1}" destId="{83A4E5F7-87C6-44E9-A4DE-0E26E909F366}" srcOrd="2" destOrd="0" presId="urn:microsoft.com/office/officeart/2008/layout/BendingPictureBlocks"/>
    <dgm:cxn modelId="{DE8C70A6-78A5-4A18-9DED-AB691BD114C4}" type="presParOf" srcId="{83A4E5F7-87C6-44E9-A4DE-0E26E909F366}" destId="{E05F6391-F9CB-4785-8FB6-6FC03025BBA2}" srcOrd="0" destOrd="0" presId="urn:microsoft.com/office/officeart/2008/layout/BendingPictureBlocks"/>
    <dgm:cxn modelId="{5FCFF5D9-2EAA-4793-B667-F8ACC112E506}" type="presParOf" srcId="{83A4E5F7-87C6-44E9-A4DE-0E26E909F366}" destId="{DDE2CFDB-F04F-452A-A39C-943BB6BB6954}" srcOrd="1" destOrd="0" presId="urn:microsoft.com/office/officeart/2008/layout/BendingPictureBlocks"/>
    <dgm:cxn modelId="{BA89B9FF-CCDE-4FA5-AE32-A043DA1AAD1D}" type="presParOf" srcId="{D26A1590-8604-42C1-8F97-047037F6AFE1}" destId="{6022482E-1EDD-4CD0-895F-461F291029D2}" srcOrd="3" destOrd="0" presId="urn:microsoft.com/office/officeart/2008/layout/BendingPictureBlocks"/>
    <dgm:cxn modelId="{96CB6899-1CFD-410D-94D4-31E8062F9EF1}" type="presParOf" srcId="{D26A1590-8604-42C1-8F97-047037F6AFE1}" destId="{EFAA32F4-791D-4B82-B859-34231245D8C2}" srcOrd="4" destOrd="0" presId="urn:microsoft.com/office/officeart/2008/layout/BendingPictureBlocks"/>
    <dgm:cxn modelId="{E6196401-DC5C-47D6-A5A6-1187651FEDEF}" type="presParOf" srcId="{EFAA32F4-791D-4B82-B859-34231245D8C2}" destId="{A5136BF3-790D-442E-8E2F-FB975873C864}" srcOrd="0" destOrd="0" presId="urn:microsoft.com/office/officeart/2008/layout/BendingPictureBlocks"/>
    <dgm:cxn modelId="{1C7ABB0E-A1D2-4076-BD6F-A17CA932450D}" type="presParOf" srcId="{EFAA32F4-791D-4B82-B859-34231245D8C2}" destId="{D6404186-1E02-4B4E-9151-638DA58046DA}" srcOrd="1" destOrd="0" presId="urn:microsoft.com/office/officeart/2008/layout/BendingPictureBlocks"/>
    <dgm:cxn modelId="{15399427-81E1-4369-9262-AE7025E8F300}" type="presParOf" srcId="{D26A1590-8604-42C1-8F97-047037F6AFE1}" destId="{94318601-6917-4E4A-A8EE-6358C2B47474}" srcOrd="5" destOrd="0" presId="urn:microsoft.com/office/officeart/2008/layout/BendingPictureBlocks"/>
    <dgm:cxn modelId="{6C5381BD-7C87-4B04-B6D1-61DEAD47D331}" type="presParOf" srcId="{D26A1590-8604-42C1-8F97-047037F6AFE1}" destId="{5CA2E074-93D0-4DEE-A6F1-BC90E4F79C6A}" srcOrd="6" destOrd="0" presId="urn:microsoft.com/office/officeart/2008/layout/BendingPictureBlocks"/>
    <dgm:cxn modelId="{7E5D4BCC-D76F-4A88-BAC6-A25075937C7A}" type="presParOf" srcId="{5CA2E074-93D0-4DEE-A6F1-BC90E4F79C6A}" destId="{B8545F59-8288-40A6-9EC0-8CC6C474054D}" srcOrd="0" destOrd="0" presId="urn:microsoft.com/office/officeart/2008/layout/BendingPictureBlocks"/>
    <dgm:cxn modelId="{71ABDC57-0EFE-4706-8460-C4C7BB4E039E}" type="presParOf" srcId="{5CA2E074-93D0-4DEE-A6F1-BC90E4F79C6A}" destId="{10D3B215-F13B-467A-B7BB-A4DD81BACF17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9189D7B-DB96-47AB-B7AE-1FD25536936A}" type="doc">
      <dgm:prSet loTypeId="urn:microsoft.com/office/officeart/2005/8/layout/vList3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pt-PT"/>
        </a:p>
      </dgm:t>
    </dgm:pt>
    <dgm:pt modelId="{AA962551-0AC8-455D-B140-23BA833E7816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3200" dirty="0" err="1"/>
            <a:t>Pedir</a:t>
          </a:r>
          <a:r>
            <a:rPr lang="en-US" sz="3200" dirty="0"/>
            <a:t> o </a:t>
          </a:r>
          <a:r>
            <a:rPr lang="en-US" sz="3200" dirty="0" err="1"/>
            <a:t>batismo</a:t>
          </a:r>
          <a:r>
            <a:rPr lang="en-US" sz="3200" dirty="0"/>
            <a:t> de </a:t>
          </a:r>
          <a:r>
            <a:rPr lang="en-US" sz="3200" dirty="0" err="1"/>
            <a:t>uma</a:t>
          </a:r>
          <a:r>
            <a:rPr lang="en-US" sz="3200" dirty="0"/>
            <a:t> </a:t>
          </a:r>
          <a:r>
            <a:rPr lang="en-US" sz="3200" dirty="0" err="1"/>
            <a:t>criança</a:t>
          </a:r>
          <a:r>
            <a:rPr lang="en-US" sz="3200" dirty="0"/>
            <a:t> </a:t>
          </a:r>
          <a:r>
            <a:rPr lang="en-US" sz="3200" dirty="0" err="1"/>
            <a:t>implica</a:t>
          </a:r>
          <a:r>
            <a:rPr lang="en-US" sz="3200" dirty="0"/>
            <a:t> e </a:t>
          </a:r>
          <a:r>
            <a:rPr lang="en-US" sz="3200" dirty="0" err="1"/>
            <a:t>compromete</a:t>
          </a:r>
          <a:r>
            <a:rPr lang="en-US" sz="3200" dirty="0"/>
            <a:t>,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3200" dirty="0" err="1"/>
            <a:t>em</a:t>
          </a:r>
          <a:r>
            <a:rPr lang="en-US" sz="3200" dirty="0"/>
            <a:t> </a:t>
          </a:r>
          <a:r>
            <a:rPr lang="en-US" sz="3200" dirty="0" err="1"/>
            <a:t>primeiro</a:t>
          </a:r>
          <a:r>
            <a:rPr lang="en-US" sz="3200" dirty="0"/>
            <a:t> </a:t>
          </a:r>
          <a:r>
            <a:rPr lang="en-US" sz="3200" dirty="0" err="1"/>
            <a:t>lugar</a:t>
          </a:r>
          <a:r>
            <a:rPr lang="en-US" sz="3200" dirty="0"/>
            <a:t>, </a:t>
          </a:r>
          <a:r>
            <a:rPr lang="en-US" sz="3200" dirty="0" err="1"/>
            <a:t>aqueles</a:t>
          </a:r>
          <a:r>
            <a:rPr lang="en-US" sz="3200" dirty="0"/>
            <a:t> que o </a:t>
          </a:r>
          <a:r>
            <a:rPr lang="en-US" sz="3200" dirty="0" err="1"/>
            <a:t>pedem</a:t>
          </a:r>
          <a:r>
            <a:rPr lang="en-US" sz="3200" dirty="0"/>
            <a:t>: </a:t>
          </a:r>
          <a:r>
            <a:rPr lang="en-US" sz="3200" dirty="0" err="1"/>
            <a:t>os</a:t>
          </a:r>
          <a:r>
            <a:rPr lang="en-US" sz="3200" dirty="0"/>
            <a:t> </a:t>
          </a:r>
          <a:r>
            <a:rPr lang="en-US" sz="3200" dirty="0" err="1"/>
            <a:t>pais</a:t>
          </a:r>
          <a:r>
            <a:rPr lang="en-US" sz="3200" dirty="0"/>
            <a:t>.</a:t>
          </a:r>
          <a:endParaRPr lang="pt-PT" sz="3200" dirty="0"/>
        </a:p>
      </dgm:t>
    </dgm:pt>
    <dgm:pt modelId="{2D2C5420-1137-4CB7-9511-C01D769D01C1}" type="parTrans" cxnId="{6D1BDCDC-3DB0-4A0E-A923-1AADAE464FE8}">
      <dgm:prSet/>
      <dgm:spPr/>
      <dgm:t>
        <a:bodyPr/>
        <a:lstStyle/>
        <a:p>
          <a:endParaRPr lang="pt-PT"/>
        </a:p>
      </dgm:t>
    </dgm:pt>
    <dgm:pt modelId="{326781CC-0F78-4EEE-8A65-02B75233F0A6}" type="sibTrans" cxnId="{6D1BDCDC-3DB0-4A0E-A923-1AADAE464FE8}">
      <dgm:prSet/>
      <dgm:spPr/>
      <dgm:t>
        <a:bodyPr/>
        <a:lstStyle/>
        <a:p>
          <a:endParaRPr lang="pt-PT"/>
        </a:p>
      </dgm:t>
    </dgm:pt>
    <dgm:pt modelId="{AA353248-B2A5-4E0D-8D6C-40DFAC149FBE}" type="pres">
      <dgm:prSet presAssocID="{89189D7B-DB96-47AB-B7AE-1FD25536936A}" presName="linearFlow" presStyleCnt="0">
        <dgm:presLayoutVars>
          <dgm:dir/>
          <dgm:resizeHandles val="exact"/>
        </dgm:presLayoutVars>
      </dgm:prSet>
      <dgm:spPr/>
    </dgm:pt>
    <dgm:pt modelId="{C0CB13B4-C423-4050-968E-82DEE5FC5529}" type="pres">
      <dgm:prSet presAssocID="{AA962551-0AC8-455D-B140-23BA833E7816}" presName="composite" presStyleCnt="0"/>
      <dgm:spPr/>
    </dgm:pt>
    <dgm:pt modelId="{71966E4C-A198-4A53-BA30-E6FB73B0B09A}" type="pres">
      <dgm:prSet presAssocID="{AA962551-0AC8-455D-B140-23BA833E7816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47FAF6C1-DEAB-40E1-A1B0-469352675826}" type="pres">
      <dgm:prSet presAssocID="{AA962551-0AC8-455D-B140-23BA833E7816}" presName="txShp" presStyleLbl="node1" presStyleIdx="0" presStyleCnt="1" custScaleX="117951" custScaleY="118080">
        <dgm:presLayoutVars>
          <dgm:bulletEnabled val="1"/>
        </dgm:presLayoutVars>
      </dgm:prSet>
      <dgm:spPr/>
    </dgm:pt>
  </dgm:ptLst>
  <dgm:cxnLst>
    <dgm:cxn modelId="{58058163-F511-4A36-86E9-BE950C277CBC}" type="presOf" srcId="{AA962551-0AC8-455D-B140-23BA833E7816}" destId="{47FAF6C1-DEAB-40E1-A1B0-469352675826}" srcOrd="0" destOrd="0" presId="urn:microsoft.com/office/officeart/2005/8/layout/vList3"/>
    <dgm:cxn modelId="{6D1BDCDC-3DB0-4A0E-A923-1AADAE464FE8}" srcId="{89189D7B-DB96-47AB-B7AE-1FD25536936A}" destId="{AA962551-0AC8-455D-B140-23BA833E7816}" srcOrd="0" destOrd="0" parTransId="{2D2C5420-1137-4CB7-9511-C01D769D01C1}" sibTransId="{326781CC-0F78-4EEE-8A65-02B75233F0A6}"/>
    <dgm:cxn modelId="{521A61E8-20A9-4E5A-9713-7840B4ABDEDF}" type="presOf" srcId="{89189D7B-DB96-47AB-B7AE-1FD25536936A}" destId="{AA353248-B2A5-4E0D-8D6C-40DFAC149FBE}" srcOrd="0" destOrd="0" presId="urn:microsoft.com/office/officeart/2005/8/layout/vList3"/>
    <dgm:cxn modelId="{0DF59CFF-8766-4FF1-9BA0-692A6AE18887}" type="presParOf" srcId="{AA353248-B2A5-4E0D-8D6C-40DFAC149FBE}" destId="{C0CB13B4-C423-4050-968E-82DEE5FC5529}" srcOrd="0" destOrd="0" presId="urn:microsoft.com/office/officeart/2005/8/layout/vList3"/>
    <dgm:cxn modelId="{15366E12-0165-43C6-8356-E5D6114832FD}" type="presParOf" srcId="{C0CB13B4-C423-4050-968E-82DEE5FC5529}" destId="{71966E4C-A198-4A53-BA30-E6FB73B0B09A}" srcOrd="0" destOrd="0" presId="urn:microsoft.com/office/officeart/2005/8/layout/vList3"/>
    <dgm:cxn modelId="{D2646FB9-5CC2-4E0A-BF76-1EEDB0EA9C22}" type="presParOf" srcId="{C0CB13B4-C423-4050-968E-82DEE5FC5529}" destId="{47FAF6C1-DEAB-40E1-A1B0-46935267582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9189D7B-DB96-47AB-B7AE-1FD25536936A}" type="doc">
      <dgm:prSet loTypeId="urn:microsoft.com/office/officeart/2005/8/layout/vList3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pt-PT"/>
        </a:p>
      </dgm:t>
    </dgm:pt>
    <dgm:pt modelId="{AA962551-0AC8-455D-B140-23BA833E7816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  <a:buNone/>
          </a:pPr>
          <a:r>
            <a:rPr lang="pt-PT" sz="2800" dirty="0"/>
            <a:t>Mas este pedido compromete também os padrinhos (colaboradores dos pais na educação da fé) e a própria comunidade cristã. </a:t>
          </a:r>
        </a:p>
        <a:p>
          <a:pPr>
            <a:lnSpc>
              <a:spcPct val="100000"/>
            </a:lnSpc>
            <a:spcAft>
              <a:spcPts val="0"/>
            </a:spcAft>
            <a:buNone/>
          </a:pPr>
          <a:r>
            <a:rPr lang="pt-PT" sz="2800" dirty="0"/>
            <a:t>“</a:t>
          </a:r>
          <a:r>
            <a:rPr lang="pt-PT" sz="2800" i="1" dirty="0"/>
            <a:t>Para educar uma criança, </a:t>
          </a:r>
        </a:p>
        <a:p>
          <a:pPr>
            <a:lnSpc>
              <a:spcPct val="100000"/>
            </a:lnSpc>
            <a:spcAft>
              <a:spcPts val="0"/>
            </a:spcAft>
            <a:buNone/>
          </a:pPr>
          <a:r>
            <a:rPr lang="pt-PT" sz="2800" i="1" dirty="0"/>
            <a:t>é precisa uma aldeia inteira</a:t>
          </a:r>
          <a:r>
            <a:rPr lang="pt-PT" sz="2800" dirty="0"/>
            <a:t>”. </a:t>
          </a:r>
        </a:p>
      </dgm:t>
    </dgm:pt>
    <dgm:pt modelId="{2D2C5420-1137-4CB7-9511-C01D769D01C1}" type="parTrans" cxnId="{6D1BDCDC-3DB0-4A0E-A923-1AADAE464FE8}">
      <dgm:prSet/>
      <dgm:spPr/>
      <dgm:t>
        <a:bodyPr/>
        <a:lstStyle/>
        <a:p>
          <a:endParaRPr lang="pt-PT"/>
        </a:p>
      </dgm:t>
    </dgm:pt>
    <dgm:pt modelId="{326781CC-0F78-4EEE-8A65-02B75233F0A6}" type="sibTrans" cxnId="{6D1BDCDC-3DB0-4A0E-A923-1AADAE464FE8}">
      <dgm:prSet/>
      <dgm:spPr/>
      <dgm:t>
        <a:bodyPr/>
        <a:lstStyle/>
        <a:p>
          <a:endParaRPr lang="pt-PT"/>
        </a:p>
      </dgm:t>
    </dgm:pt>
    <dgm:pt modelId="{AA353248-B2A5-4E0D-8D6C-40DFAC149FBE}" type="pres">
      <dgm:prSet presAssocID="{89189D7B-DB96-47AB-B7AE-1FD25536936A}" presName="linearFlow" presStyleCnt="0">
        <dgm:presLayoutVars>
          <dgm:dir/>
          <dgm:resizeHandles val="exact"/>
        </dgm:presLayoutVars>
      </dgm:prSet>
      <dgm:spPr/>
    </dgm:pt>
    <dgm:pt modelId="{C0CB13B4-C423-4050-968E-82DEE5FC5529}" type="pres">
      <dgm:prSet presAssocID="{AA962551-0AC8-455D-B140-23BA833E7816}" presName="composite" presStyleCnt="0"/>
      <dgm:spPr/>
    </dgm:pt>
    <dgm:pt modelId="{71966E4C-A198-4A53-BA30-E6FB73B0B09A}" type="pres">
      <dgm:prSet presAssocID="{AA962551-0AC8-455D-B140-23BA833E7816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47FAF6C1-DEAB-40E1-A1B0-469352675826}" type="pres">
      <dgm:prSet presAssocID="{AA962551-0AC8-455D-B140-23BA833E7816}" presName="txShp" presStyleLbl="node1" presStyleIdx="0" presStyleCnt="1" custScaleX="128691" custScaleY="126519">
        <dgm:presLayoutVars>
          <dgm:bulletEnabled val="1"/>
        </dgm:presLayoutVars>
      </dgm:prSet>
      <dgm:spPr/>
    </dgm:pt>
  </dgm:ptLst>
  <dgm:cxnLst>
    <dgm:cxn modelId="{58058163-F511-4A36-86E9-BE950C277CBC}" type="presOf" srcId="{AA962551-0AC8-455D-B140-23BA833E7816}" destId="{47FAF6C1-DEAB-40E1-A1B0-469352675826}" srcOrd="0" destOrd="0" presId="urn:microsoft.com/office/officeart/2005/8/layout/vList3"/>
    <dgm:cxn modelId="{6D1BDCDC-3DB0-4A0E-A923-1AADAE464FE8}" srcId="{89189D7B-DB96-47AB-B7AE-1FD25536936A}" destId="{AA962551-0AC8-455D-B140-23BA833E7816}" srcOrd="0" destOrd="0" parTransId="{2D2C5420-1137-4CB7-9511-C01D769D01C1}" sibTransId="{326781CC-0F78-4EEE-8A65-02B75233F0A6}"/>
    <dgm:cxn modelId="{521A61E8-20A9-4E5A-9713-7840B4ABDEDF}" type="presOf" srcId="{89189D7B-DB96-47AB-B7AE-1FD25536936A}" destId="{AA353248-B2A5-4E0D-8D6C-40DFAC149FBE}" srcOrd="0" destOrd="0" presId="urn:microsoft.com/office/officeart/2005/8/layout/vList3"/>
    <dgm:cxn modelId="{0DF59CFF-8766-4FF1-9BA0-692A6AE18887}" type="presParOf" srcId="{AA353248-B2A5-4E0D-8D6C-40DFAC149FBE}" destId="{C0CB13B4-C423-4050-968E-82DEE5FC5529}" srcOrd="0" destOrd="0" presId="urn:microsoft.com/office/officeart/2005/8/layout/vList3"/>
    <dgm:cxn modelId="{15366E12-0165-43C6-8356-E5D6114832FD}" type="presParOf" srcId="{C0CB13B4-C423-4050-968E-82DEE5FC5529}" destId="{71966E4C-A198-4A53-BA30-E6FB73B0B09A}" srcOrd="0" destOrd="0" presId="urn:microsoft.com/office/officeart/2005/8/layout/vList3"/>
    <dgm:cxn modelId="{D2646FB9-5CC2-4E0A-BF76-1EEDB0EA9C22}" type="presParOf" srcId="{C0CB13B4-C423-4050-968E-82DEE5FC5529}" destId="{47FAF6C1-DEAB-40E1-A1B0-46935267582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9189D7B-DB96-47AB-B7AE-1FD25536936A}" type="doc">
      <dgm:prSet loTypeId="urn:microsoft.com/office/officeart/2005/8/layout/vList3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pt-PT"/>
        </a:p>
      </dgm:t>
    </dgm:pt>
    <dgm:pt modelId="{AA962551-0AC8-455D-B140-23BA833E7816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pt-PT" sz="2800" dirty="0"/>
            <a:t>A comunidade não é um “caixilho” mas o ambiente fundamental para acolher, viver e crescer na fé.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pt-PT" sz="2800" dirty="0"/>
            <a:t>Todos precisamos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pt-PT" sz="2800" dirty="0"/>
            <a:t>de todos. </a:t>
          </a:r>
        </a:p>
      </dgm:t>
    </dgm:pt>
    <dgm:pt modelId="{2D2C5420-1137-4CB7-9511-C01D769D01C1}" type="parTrans" cxnId="{6D1BDCDC-3DB0-4A0E-A923-1AADAE464FE8}">
      <dgm:prSet/>
      <dgm:spPr/>
      <dgm:t>
        <a:bodyPr/>
        <a:lstStyle/>
        <a:p>
          <a:endParaRPr lang="pt-PT"/>
        </a:p>
      </dgm:t>
    </dgm:pt>
    <dgm:pt modelId="{326781CC-0F78-4EEE-8A65-02B75233F0A6}" type="sibTrans" cxnId="{6D1BDCDC-3DB0-4A0E-A923-1AADAE464FE8}">
      <dgm:prSet/>
      <dgm:spPr/>
      <dgm:t>
        <a:bodyPr/>
        <a:lstStyle/>
        <a:p>
          <a:endParaRPr lang="pt-PT"/>
        </a:p>
      </dgm:t>
    </dgm:pt>
    <dgm:pt modelId="{671FC947-9090-4772-B71F-B213F38BCDFC}" type="pres">
      <dgm:prSet presAssocID="{89189D7B-DB96-47AB-B7AE-1FD25536936A}" presName="linearFlow" presStyleCnt="0">
        <dgm:presLayoutVars>
          <dgm:dir/>
          <dgm:resizeHandles val="exact"/>
        </dgm:presLayoutVars>
      </dgm:prSet>
      <dgm:spPr/>
    </dgm:pt>
    <dgm:pt modelId="{9A60ACF4-B4BC-4B46-9890-B631125DC494}" type="pres">
      <dgm:prSet presAssocID="{AA962551-0AC8-455D-B140-23BA833E7816}" presName="composite" presStyleCnt="0"/>
      <dgm:spPr/>
    </dgm:pt>
    <dgm:pt modelId="{5C56299A-BF5D-44CB-AF1A-DD20FB5AF440}" type="pres">
      <dgm:prSet presAssocID="{AA962551-0AC8-455D-B140-23BA833E7816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4F25EF1-4C5B-4B37-BFB7-4D20B298A8B4}" type="pres">
      <dgm:prSet presAssocID="{AA962551-0AC8-455D-B140-23BA833E7816}" presName="txShp" presStyleLbl="node1" presStyleIdx="0" presStyleCnt="1" custScaleY="109158" custLinFactNeighborX="130" custLinFactNeighborY="110">
        <dgm:presLayoutVars>
          <dgm:bulletEnabled val="1"/>
        </dgm:presLayoutVars>
      </dgm:prSet>
      <dgm:spPr/>
    </dgm:pt>
  </dgm:ptLst>
  <dgm:cxnLst>
    <dgm:cxn modelId="{3F4CEE66-05AB-42C6-BFF9-5730DE97F2E9}" type="presOf" srcId="{AA962551-0AC8-455D-B140-23BA833E7816}" destId="{B4F25EF1-4C5B-4B37-BFB7-4D20B298A8B4}" srcOrd="0" destOrd="0" presId="urn:microsoft.com/office/officeart/2005/8/layout/vList3"/>
    <dgm:cxn modelId="{639E1C69-31F0-4897-9D2E-92669551943B}" type="presOf" srcId="{89189D7B-DB96-47AB-B7AE-1FD25536936A}" destId="{671FC947-9090-4772-B71F-B213F38BCDFC}" srcOrd="0" destOrd="0" presId="urn:microsoft.com/office/officeart/2005/8/layout/vList3"/>
    <dgm:cxn modelId="{6D1BDCDC-3DB0-4A0E-A923-1AADAE464FE8}" srcId="{89189D7B-DB96-47AB-B7AE-1FD25536936A}" destId="{AA962551-0AC8-455D-B140-23BA833E7816}" srcOrd="0" destOrd="0" parTransId="{2D2C5420-1137-4CB7-9511-C01D769D01C1}" sibTransId="{326781CC-0F78-4EEE-8A65-02B75233F0A6}"/>
    <dgm:cxn modelId="{DD780D7D-9736-49C1-B771-5B27674A1614}" type="presParOf" srcId="{671FC947-9090-4772-B71F-B213F38BCDFC}" destId="{9A60ACF4-B4BC-4B46-9890-B631125DC494}" srcOrd="0" destOrd="0" presId="urn:microsoft.com/office/officeart/2005/8/layout/vList3"/>
    <dgm:cxn modelId="{C21B6C44-6835-4554-ABCC-EC972F892414}" type="presParOf" srcId="{9A60ACF4-B4BC-4B46-9890-B631125DC494}" destId="{5C56299A-BF5D-44CB-AF1A-DD20FB5AF440}" srcOrd="0" destOrd="0" presId="urn:microsoft.com/office/officeart/2005/8/layout/vList3"/>
    <dgm:cxn modelId="{28C315EC-CA66-442D-9E5B-61E858D81A06}" type="presParOf" srcId="{9A60ACF4-B4BC-4B46-9890-B631125DC494}" destId="{B4F25EF1-4C5B-4B37-BFB7-4D20B298A8B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9189D7B-DB96-47AB-B7AE-1FD25536936A}" type="doc">
      <dgm:prSet loTypeId="urn:microsoft.com/office/officeart/2005/8/layout/vList3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pt-PT"/>
        </a:p>
      </dgm:t>
    </dgm:pt>
    <dgm:pt modelId="{AA962551-0AC8-455D-B140-23BA833E7816}">
      <dgm:prSet custT="1"/>
      <dgm:spPr/>
      <dgm:t>
        <a:bodyPr/>
        <a:lstStyle/>
        <a:p>
          <a:r>
            <a:rPr lang="pt-PT" sz="4400" i="1" dirty="0">
              <a:solidFill>
                <a:schemeClr val="accent2">
                  <a:lumMod val="75000"/>
                </a:schemeClr>
              </a:solidFill>
            </a:rPr>
            <a:t>Um cristão não se faz em laboratório</a:t>
          </a:r>
          <a:r>
            <a:rPr lang="pt-PT" sz="4400" dirty="0">
              <a:solidFill>
                <a:schemeClr val="accent2">
                  <a:lumMod val="75000"/>
                </a:schemeClr>
              </a:solidFill>
            </a:rPr>
            <a:t>!</a:t>
          </a:r>
        </a:p>
        <a:p>
          <a:r>
            <a:rPr lang="pt-PT" sz="4000" dirty="0"/>
            <a:t>Papa Francisco</a:t>
          </a:r>
        </a:p>
      </dgm:t>
    </dgm:pt>
    <dgm:pt modelId="{2D2C5420-1137-4CB7-9511-C01D769D01C1}" type="parTrans" cxnId="{6D1BDCDC-3DB0-4A0E-A923-1AADAE464FE8}">
      <dgm:prSet/>
      <dgm:spPr/>
      <dgm:t>
        <a:bodyPr/>
        <a:lstStyle/>
        <a:p>
          <a:endParaRPr lang="pt-PT"/>
        </a:p>
      </dgm:t>
    </dgm:pt>
    <dgm:pt modelId="{326781CC-0F78-4EEE-8A65-02B75233F0A6}" type="sibTrans" cxnId="{6D1BDCDC-3DB0-4A0E-A923-1AADAE464FE8}">
      <dgm:prSet/>
      <dgm:spPr/>
      <dgm:t>
        <a:bodyPr/>
        <a:lstStyle/>
        <a:p>
          <a:endParaRPr lang="pt-PT"/>
        </a:p>
      </dgm:t>
    </dgm:pt>
    <dgm:pt modelId="{AA353248-B2A5-4E0D-8D6C-40DFAC149FBE}" type="pres">
      <dgm:prSet presAssocID="{89189D7B-DB96-47AB-B7AE-1FD25536936A}" presName="linearFlow" presStyleCnt="0">
        <dgm:presLayoutVars>
          <dgm:dir/>
          <dgm:resizeHandles val="exact"/>
        </dgm:presLayoutVars>
      </dgm:prSet>
      <dgm:spPr/>
    </dgm:pt>
    <dgm:pt modelId="{C0CB13B4-C423-4050-968E-82DEE5FC5529}" type="pres">
      <dgm:prSet presAssocID="{AA962551-0AC8-455D-B140-23BA833E7816}" presName="composite" presStyleCnt="0"/>
      <dgm:spPr/>
    </dgm:pt>
    <dgm:pt modelId="{71966E4C-A198-4A53-BA30-E6FB73B0B09A}" type="pres">
      <dgm:prSet presAssocID="{AA962551-0AC8-455D-B140-23BA833E7816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</dgm:spPr>
    </dgm:pt>
    <dgm:pt modelId="{47FAF6C1-DEAB-40E1-A1B0-469352675826}" type="pres">
      <dgm:prSet presAssocID="{AA962551-0AC8-455D-B140-23BA833E7816}" presName="txShp" presStyleLbl="node1" presStyleIdx="0" presStyleCnt="1">
        <dgm:presLayoutVars>
          <dgm:bulletEnabled val="1"/>
        </dgm:presLayoutVars>
      </dgm:prSet>
      <dgm:spPr/>
    </dgm:pt>
  </dgm:ptLst>
  <dgm:cxnLst>
    <dgm:cxn modelId="{58058163-F511-4A36-86E9-BE950C277CBC}" type="presOf" srcId="{AA962551-0AC8-455D-B140-23BA833E7816}" destId="{47FAF6C1-DEAB-40E1-A1B0-469352675826}" srcOrd="0" destOrd="0" presId="urn:microsoft.com/office/officeart/2005/8/layout/vList3"/>
    <dgm:cxn modelId="{6D1BDCDC-3DB0-4A0E-A923-1AADAE464FE8}" srcId="{89189D7B-DB96-47AB-B7AE-1FD25536936A}" destId="{AA962551-0AC8-455D-B140-23BA833E7816}" srcOrd="0" destOrd="0" parTransId="{2D2C5420-1137-4CB7-9511-C01D769D01C1}" sibTransId="{326781CC-0F78-4EEE-8A65-02B75233F0A6}"/>
    <dgm:cxn modelId="{521A61E8-20A9-4E5A-9713-7840B4ABDEDF}" type="presOf" srcId="{89189D7B-DB96-47AB-B7AE-1FD25536936A}" destId="{AA353248-B2A5-4E0D-8D6C-40DFAC149FBE}" srcOrd="0" destOrd="0" presId="urn:microsoft.com/office/officeart/2005/8/layout/vList3"/>
    <dgm:cxn modelId="{0DF59CFF-8766-4FF1-9BA0-692A6AE18887}" type="presParOf" srcId="{AA353248-B2A5-4E0D-8D6C-40DFAC149FBE}" destId="{C0CB13B4-C423-4050-968E-82DEE5FC5529}" srcOrd="0" destOrd="0" presId="urn:microsoft.com/office/officeart/2005/8/layout/vList3"/>
    <dgm:cxn modelId="{15366E12-0165-43C6-8356-E5D6114832FD}" type="presParOf" srcId="{C0CB13B4-C423-4050-968E-82DEE5FC5529}" destId="{71966E4C-A198-4A53-BA30-E6FB73B0B09A}" srcOrd="0" destOrd="0" presId="urn:microsoft.com/office/officeart/2005/8/layout/vList3"/>
    <dgm:cxn modelId="{D2646FB9-5CC2-4E0A-BF76-1EEDB0EA9C22}" type="presParOf" srcId="{C0CB13B4-C423-4050-968E-82DEE5FC5529}" destId="{47FAF6C1-DEAB-40E1-A1B0-46935267582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6FDE7CD-56B2-4C14-AAB4-015764DDF490}" type="doc">
      <dgm:prSet loTypeId="urn:microsoft.com/office/officeart/2008/layout/VerticalAccent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pt-PT"/>
        </a:p>
      </dgm:t>
    </dgm:pt>
    <dgm:pt modelId="{8CCAA4C2-0D68-4EB0-9708-5BB47C85BB79}">
      <dgm:prSet phldrT="[Texto]"/>
      <dgm:spPr/>
      <dgm:t>
        <a:bodyPr/>
        <a:lstStyle/>
        <a:p>
          <a:endParaRPr lang="pt-PT" dirty="0">
            <a:solidFill>
              <a:schemeClr val="bg1"/>
            </a:solidFill>
          </a:endParaRPr>
        </a:p>
      </dgm:t>
    </dgm:pt>
    <dgm:pt modelId="{5A75BDAC-D574-4200-B666-33645D1B0610}" type="parTrans" cxnId="{FA77E693-6BAF-4DCD-B44C-30F807BB9691}">
      <dgm:prSet/>
      <dgm:spPr/>
      <dgm:t>
        <a:bodyPr/>
        <a:lstStyle/>
        <a:p>
          <a:endParaRPr lang="pt-PT"/>
        </a:p>
      </dgm:t>
    </dgm:pt>
    <dgm:pt modelId="{9A20CC02-411A-46CE-9C68-14E7C41E6F3B}" type="sibTrans" cxnId="{FA77E693-6BAF-4DCD-B44C-30F807BB9691}">
      <dgm:prSet/>
      <dgm:spPr/>
      <dgm:t>
        <a:bodyPr/>
        <a:lstStyle/>
        <a:p>
          <a:endParaRPr lang="pt-PT"/>
        </a:p>
      </dgm:t>
    </dgm:pt>
    <dgm:pt modelId="{55B23E4A-9C21-472D-8B8B-DCD302B0292F}">
      <dgm:prSet phldrT="[Texto]" custT="1"/>
      <dgm:spPr/>
      <dgm:t>
        <a:bodyPr/>
        <a:lstStyle/>
        <a:p>
          <a:pPr algn="l">
            <a:lnSpc>
              <a:spcPct val="100000"/>
            </a:lnSpc>
            <a:spcAft>
              <a:spcPts val="0"/>
            </a:spcAft>
            <a:buFont typeface="Wingdings" panose="05000000000000000000" pitchFamily="2" charset="2"/>
            <a:buChar char="§"/>
          </a:pPr>
          <a:r>
            <a:rPr lang="pt-PT" sz="2000" dirty="0">
              <a:solidFill>
                <a:schemeClr val="accent1">
                  <a:lumMod val="75000"/>
                </a:schemeClr>
              </a:solidFill>
            </a:rPr>
            <a:t>Pela prática diária do mandamento novo do amor, </a:t>
          </a:r>
        </a:p>
        <a:p>
          <a:pPr algn="l">
            <a:lnSpc>
              <a:spcPct val="100000"/>
            </a:lnSpc>
            <a:spcAft>
              <a:spcPts val="0"/>
            </a:spcAft>
            <a:buFont typeface="Wingdings" panose="05000000000000000000" pitchFamily="2" charset="2"/>
            <a:buChar char="§"/>
          </a:pPr>
          <a:r>
            <a:rPr lang="pt-PT" sz="2000" dirty="0">
              <a:solidFill>
                <a:schemeClr val="accent1">
                  <a:lumMod val="75000"/>
                </a:schemeClr>
              </a:solidFill>
            </a:rPr>
            <a:t>do perdão, da gratuidade…</a:t>
          </a:r>
        </a:p>
      </dgm:t>
    </dgm:pt>
    <dgm:pt modelId="{6B5C4EAC-803D-4DE1-A6B8-D2D7EDB445ED}" type="parTrans" cxnId="{BB9BEBDA-56ED-4BA6-A676-49EE68D713DC}">
      <dgm:prSet/>
      <dgm:spPr/>
      <dgm:t>
        <a:bodyPr/>
        <a:lstStyle/>
        <a:p>
          <a:endParaRPr lang="pt-PT"/>
        </a:p>
      </dgm:t>
    </dgm:pt>
    <dgm:pt modelId="{FCC9516D-2EF0-46CE-891C-1CFDADF8E83E}" type="sibTrans" cxnId="{BB9BEBDA-56ED-4BA6-A676-49EE68D713DC}">
      <dgm:prSet/>
      <dgm:spPr/>
      <dgm:t>
        <a:bodyPr/>
        <a:lstStyle/>
        <a:p>
          <a:endParaRPr lang="pt-PT"/>
        </a:p>
      </dgm:t>
    </dgm:pt>
    <dgm:pt modelId="{BE5B746F-780B-4A6C-A75F-403D50A204E0}">
      <dgm:prSet phldrT="[Texto]"/>
      <dgm:spPr/>
      <dgm:t>
        <a:bodyPr/>
        <a:lstStyle/>
        <a:p>
          <a:endParaRPr lang="pt-PT" dirty="0"/>
        </a:p>
      </dgm:t>
    </dgm:pt>
    <dgm:pt modelId="{E68C7C02-9E87-4B44-BE49-BA4C15233A38}" type="parTrans" cxnId="{B6D5A3F4-4550-42C8-B489-04F8ED8D2C93}">
      <dgm:prSet/>
      <dgm:spPr/>
      <dgm:t>
        <a:bodyPr/>
        <a:lstStyle/>
        <a:p>
          <a:endParaRPr lang="pt-PT"/>
        </a:p>
      </dgm:t>
    </dgm:pt>
    <dgm:pt modelId="{6A894E6D-7105-49F8-932D-064293CB4C06}" type="sibTrans" cxnId="{B6D5A3F4-4550-42C8-B489-04F8ED8D2C93}">
      <dgm:prSet/>
      <dgm:spPr/>
      <dgm:t>
        <a:bodyPr/>
        <a:lstStyle/>
        <a:p>
          <a:endParaRPr lang="pt-PT"/>
        </a:p>
      </dgm:t>
    </dgm:pt>
    <dgm:pt modelId="{2C264EDC-DCF9-4BFE-8B16-DACE97618CEC}">
      <dgm:prSet phldrT="[Texto]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  <a:buFont typeface="Wingdings" panose="05000000000000000000" pitchFamily="2" charset="2"/>
            <a:buChar char="§"/>
          </a:pPr>
          <a:r>
            <a:rPr lang="pt-PT" dirty="0">
              <a:solidFill>
                <a:schemeClr val="accent1">
                  <a:lumMod val="75000"/>
                </a:schemeClr>
              </a:solidFill>
            </a:rPr>
            <a:t>Pela prática da oração em família, </a:t>
          </a:r>
        </a:p>
        <a:p>
          <a:pPr>
            <a:lnSpc>
              <a:spcPct val="100000"/>
            </a:lnSpc>
            <a:spcAft>
              <a:spcPts val="0"/>
            </a:spcAft>
            <a:buFont typeface="Wingdings" panose="05000000000000000000" pitchFamily="2" charset="2"/>
            <a:buChar char="§"/>
          </a:pPr>
          <a:r>
            <a:rPr lang="pt-PT" dirty="0">
              <a:solidFill>
                <a:schemeClr val="accent1">
                  <a:lumMod val="75000"/>
                </a:schemeClr>
              </a:solidFill>
            </a:rPr>
            <a:t>a partir das experiências de vida.</a:t>
          </a:r>
        </a:p>
        <a:p>
          <a:pPr>
            <a:lnSpc>
              <a:spcPct val="100000"/>
            </a:lnSpc>
            <a:spcAft>
              <a:spcPts val="0"/>
            </a:spcAft>
            <a:buFont typeface="Wingdings" panose="05000000000000000000" pitchFamily="2" charset="2"/>
            <a:buChar char="§"/>
          </a:pPr>
          <a:r>
            <a:rPr lang="pt-PT" dirty="0">
              <a:solidFill>
                <a:schemeClr val="accent1">
                  <a:lumMod val="75000"/>
                </a:schemeClr>
              </a:solidFill>
            </a:rPr>
            <a:t>Ensinar aos filhos as primeiras orações </a:t>
          </a:r>
        </a:p>
        <a:p>
          <a:pPr>
            <a:lnSpc>
              <a:spcPct val="100000"/>
            </a:lnSpc>
            <a:spcAft>
              <a:spcPts val="0"/>
            </a:spcAft>
            <a:buFont typeface="Wingdings" panose="05000000000000000000" pitchFamily="2" charset="2"/>
            <a:buChar char="§"/>
          </a:pPr>
          <a:r>
            <a:rPr lang="pt-PT" dirty="0">
              <a:solidFill>
                <a:schemeClr val="accent1">
                  <a:lumMod val="75000"/>
                </a:schemeClr>
              </a:solidFill>
            </a:rPr>
            <a:t>e expressões de fé. </a:t>
          </a:r>
        </a:p>
      </dgm:t>
    </dgm:pt>
    <dgm:pt modelId="{059294AE-86F6-4E7E-9BDB-7BB7A78D415B}" type="parTrans" cxnId="{0A2D8BAC-3069-4649-8511-70A4971B79E3}">
      <dgm:prSet/>
      <dgm:spPr/>
      <dgm:t>
        <a:bodyPr/>
        <a:lstStyle/>
        <a:p>
          <a:endParaRPr lang="pt-PT"/>
        </a:p>
      </dgm:t>
    </dgm:pt>
    <dgm:pt modelId="{B8B93587-E473-40F8-9CA7-4C936636DA42}" type="sibTrans" cxnId="{0A2D8BAC-3069-4649-8511-70A4971B79E3}">
      <dgm:prSet/>
      <dgm:spPr/>
      <dgm:t>
        <a:bodyPr/>
        <a:lstStyle/>
        <a:p>
          <a:endParaRPr lang="pt-PT"/>
        </a:p>
      </dgm:t>
    </dgm:pt>
    <dgm:pt modelId="{7713135A-D895-442A-A3FA-F124A0571099}">
      <dgm:prSet phldrT="[Texto]"/>
      <dgm:spPr/>
      <dgm:t>
        <a:bodyPr/>
        <a:lstStyle/>
        <a:p>
          <a:endParaRPr lang="pt-PT" dirty="0"/>
        </a:p>
      </dgm:t>
    </dgm:pt>
    <dgm:pt modelId="{C9E8AF44-C0F1-4F3C-9B27-6842C8C79155}" type="parTrans" cxnId="{9DB96017-821E-4181-9FDD-6AB88946A5E6}">
      <dgm:prSet/>
      <dgm:spPr/>
      <dgm:t>
        <a:bodyPr/>
        <a:lstStyle/>
        <a:p>
          <a:endParaRPr lang="pt-PT"/>
        </a:p>
      </dgm:t>
    </dgm:pt>
    <dgm:pt modelId="{D38B10C0-1F35-4BA4-9F29-B4D153CB2466}" type="sibTrans" cxnId="{9DB96017-821E-4181-9FDD-6AB88946A5E6}">
      <dgm:prSet/>
      <dgm:spPr/>
      <dgm:t>
        <a:bodyPr/>
        <a:lstStyle/>
        <a:p>
          <a:endParaRPr lang="pt-PT"/>
        </a:p>
      </dgm:t>
    </dgm:pt>
    <dgm:pt modelId="{2450B5AB-050A-441D-BF2A-1D6D6D0E6780}">
      <dgm:prSet phldrT="[Texto]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  <a:buFont typeface="Wingdings" panose="05000000000000000000" pitchFamily="2" charset="2"/>
            <a:buChar char="§"/>
          </a:pPr>
          <a:r>
            <a:rPr lang="pt-PT" dirty="0">
              <a:solidFill>
                <a:schemeClr val="accent1">
                  <a:lumMod val="75000"/>
                </a:schemeClr>
              </a:solidFill>
            </a:rPr>
            <a:t>Pela integração na comunidade:</a:t>
          </a:r>
        </a:p>
        <a:p>
          <a:pPr>
            <a:lnSpc>
              <a:spcPct val="100000"/>
            </a:lnSpc>
            <a:spcAft>
              <a:spcPts val="0"/>
            </a:spcAft>
            <a:buFont typeface="Wingdings" panose="05000000000000000000" pitchFamily="2" charset="2"/>
            <a:buChar char="§"/>
          </a:pPr>
          <a:r>
            <a:rPr lang="pt-PT" dirty="0">
              <a:solidFill>
                <a:schemeClr val="accent1">
                  <a:lumMod val="75000"/>
                </a:schemeClr>
              </a:solidFill>
            </a:rPr>
            <a:t>Uma família “Igreja Doméstica” </a:t>
          </a:r>
        </a:p>
        <a:p>
          <a:pPr>
            <a:lnSpc>
              <a:spcPct val="100000"/>
            </a:lnSpc>
            <a:spcAft>
              <a:spcPts val="0"/>
            </a:spcAft>
            <a:buFont typeface="Wingdings" panose="05000000000000000000" pitchFamily="2" charset="2"/>
            <a:buChar char="§"/>
          </a:pPr>
          <a:r>
            <a:rPr lang="pt-PT" dirty="0">
              <a:solidFill>
                <a:schemeClr val="accent1">
                  <a:lumMod val="75000"/>
                </a:schemeClr>
              </a:solidFill>
            </a:rPr>
            <a:t>integrada na “grande família que é a Igreja”. </a:t>
          </a:r>
        </a:p>
      </dgm:t>
    </dgm:pt>
    <dgm:pt modelId="{55E0E320-7BB4-4950-864E-BD311450B36E}" type="parTrans" cxnId="{65911080-A942-4606-90D7-EEC3B115A02E}">
      <dgm:prSet/>
      <dgm:spPr/>
      <dgm:t>
        <a:bodyPr/>
        <a:lstStyle/>
        <a:p>
          <a:endParaRPr lang="pt-PT"/>
        </a:p>
      </dgm:t>
    </dgm:pt>
    <dgm:pt modelId="{17F476A6-9AEA-4B38-B05E-7B46C5394334}" type="sibTrans" cxnId="{65911080-A942-4606-90D7-EEC3B115A02E}">
      <dgm:prSet/>
      <dgm:spPr/>
      <dgm:t>
        <a:bodyPr/>
        <a:lstStyle/>
        <a:p>
          <a:endParaRPr lang="pt-PT"/>
        </a:p>
      </dgm:t>
    </dgm:pt>
    <dgm:pt modelId="{EE268D9D-DA82-4563-A567-4387062AADB9}" type="pres">
      <dgm:prSet presAssocID="{F6FDE7CD-56B2-4C14-AAB4-015764DDF490}" presName="Name0" presStyleCnt="0">
        <dgm:presLayoutVars>
          <dgm:chMax/>
          <dgm:chPref/>
          <dgm:dir/>
        </dgm:presLayoutVars>
      </dgm:prSet>
      <dgm:spPr/>
    </dgm:pt>
    <dgm:pt modelId="{DE250A99-8B5D-43B3-A2F8-4F41552A4846}" type="pres">
      <dgm:prSet presAssocID="{8CCAA4C2-0D68-4EB0-9708-5BB47C85BB79}" presName="parenttextcomposite" presStyleCnt="0"/>
      <dgm:spPr/>
    </dgm:pt>
    <dgm:pt modelId="{A432ABB2-C609-400C-8EDE-DCE6CEDD57C6}" type="pres">
      <dgm:prSet presAssocID="{8CCAA4C2-0D68-4EB0-9708-5BB47C85BB79}" presName="parenttext" presStyleLbl="revTx" presStyleIdx="0" presStyleCnt="3">
        <dgm:presLayoutVars>
          <dgm:chMax/>
          <dgm:chPref val="2"/>
          <dgm:bulletEnabled val="1"/>
        </dgm:presLayoutVars>
      </dgm:prSet>
      <dgm:spPr/>
    </dgm:pt>
    <dgm:pt modelId="{6C8180B5-4BA9-47A8-BF49-75EFC00B193E}" type="pres">
      <dgm:prSet presAssocID="{8CCAA4C2-0D68-4EB0-9708-5BB47C85BB79}" presName="composite" presStyleCnt="0"/>
      <dgm:spPr/>
    </dgm:pt>
    <dgm:pt modelId="{43FBC55E-5492-4906-BF53-18C6CB624682}" type="pres">
      <dgm:prSet presAssocID="{8CCAA4C2-0D68-4EB0-9708-5BB47C85BB79}" presName="chevron1" presStyleLbl="alignNode1" presStyleIdx="0" presStyleCnt="21"/>
      <dgm:spPr/>
    </dgm:pt>
    <dgm:pt modelId="{0D6752FC-9BD2-47FA-A868-1B96213734B9}" type="pres">
      <dgm:prSet presAssocID="{8CCAA4C2-0D68-4EB0-9708-5BB47C85BB79}" presName="chevron2" presStyleLbl="alignNode1" presStyleIdx="1" presStyleCnt="21"/>
      <dgm:spPr/>
    </dgm:pt>
    <dgm:pt modelId="{4103DDED-024D-4858-8315-6C4D9B70DE97}" type="pres">
      <dgm:prSet presAssocID="{8CCAA4C2-0D68-4EB0-9708-5BB47C85BB79}" presName="chevron3" presStyleLbl="alignNode1" presStyleIdx="2" presStyleCnt="21"/>
      <dgm:spPr/>
    </dgm:pt>
    <dgm:pt modelId="{A6510DE8-3E64-4CF8-81FA-3FBB7677F592}" type="pres">
      <dgm:prSet presAssocID="{8CCAA4C2-0D68-4EB0-9708-5BB47C85BB79}" presName="chevron4" presStyleLbl="alignNode1" presStyleIdx="3" presStyleCnt="21"/>
      <dgm:spPr/>
    </dgm:pt>
    <dgm:pt modelId="{DF2C2B19-5E72-472E-8A5F-FCA1A97FCED6}" type="pres">
      <dgm:prSet presAssocID="{8CCAA4C2-0D68-4EB0-9708-5BB47C85BB79}" presName="chevron5" presStyleLbl="alignNode1" presStyleIdx="4" presStyleCnt="21"/>
      <dgm:spPr/>
    </dgm:pt>
    <dgm:pt modelId="{E6B5B45F-F294-4A67-B826-020225FFD9FB}" type="pres">
      <dgm:prSet presAssocID="{8CCAA4C2-0D68-4EB0-9708-5BB47C85BB79}" presName="chevron6" presStyleLbl="alignNode1" presStyleIdx="5" presStyleCnt="21"/>
      <dgm:spPr/>
    </dgm:pt>
    <dgm:pt modelId="{4ABCF0F1-35EE-4094-BC9C-E4159D8CD1D3}" type="pres">
      <dgm:prSet presAssocID="{8CCAA4C2-0D68-4EB0-9708-5BB47C85BB79}" presName="chevron7" presStyleLbl="alignNode1" presStyleIdx="6" presStyleCnt="21"/>
      <dgm:spPr/>
    </dgm:pt>
    <dgm:pt modelId="{BE3FC08B-5134-431B-B32B-1A68B0415019}" type="pres">
      <dgm:prSet presAssocID="{8CCAA4C2-0D68-4EB0-9708-5BB47C85BB79}" presName="childtext" presStyleLbl="solidFgAcc1" presStyleIdx="0" presStyleCnt="3" custScaleX="77085">
        <dgm:presLayoutVars>
          <dgm:chMax/>
          <dgm:chPref val="0"/>
          <dgm:bulletEnabled val="1"/>
        </dgm:presLayoutVars>
      </dgm:prSet>
      <dgm:spPr/>
    </dgm:pt>
    <dgm:pt modelId="{D986DD79-A203-4A02-9A82-9177A6D08A72}" type="pres">
      <dgm:prSet presAssocID="{9A20CC02-411A-46CE-9C68-14E7C41E6F3B}" presName="sibTrans" presStyleCnt="0"/>
      <dgm:spPr/>
    </dgm:pt>
    <dgm:pt modelId="{9634E126-1C0B-483A-85DD-BE9CEB7EC973}" type="pres">
      <dgm:prSet presAssocID="{BE5B746F-780B-4A6C-A75F-403D50A204E0}" presName="parenttextcomposite" presStyleCnt="0"/>
      <dgm:spPr/>
    </dgm:pt>
    <dgm:pt modelId="{0A567CE2-4CC9-4502-8902-B365122086CE}" type="pres">
      <dgm:prSet presAssocID="{BE5B746F-780B-4A6C-A75F-403D50A204E0}" presName="parenttext" presStyleLbl="revTx" presStyleIdx="1" presStyleCnt="3">
        <dgm:presLayoutVars>
          <dgm:chMax/>
          <dgm:chPref val="2"/>
          <dgm:bulletEnabled val="1"/>
        </dgm:presLayoutVars>
      </dgm:prSet>
      <dgm:spPr/>
    </dgm:pt>
    <dgm:pt modelId="{129F71EF-1C12-4658-AE2D-55C52BF54220}" type="pres">
      <dgm:prSet presAssocID="{BE5B746F-780B-4A6C-A75F-403D50A204E0}" presName="composite" presStyleCnt="0"/>
      <dgm:spPr/>
    </dgm:pt>
    <dgm:pt modelId="{4B3961DC-D4D9-4336-AD86-0CFE3AFDD2E9}" type="pres">
      <dgm:prSet presAssocID="{BE5B746F-780B-4A6C-A75F-403D50A204E0}" presName="chevron1" presStyleLbl="alignNode1" presStyleIdx="7" presStyleCnt="21"/>
      <dgm:spPr/>
    </dgm:pt>
    <dgm:pt modelId="{7BC0FD6F-4BB7-4CD3-A943-B17D077F95C0}" type="pres">
      <dgm:prSet presAssocID="{BE5B746F-780B-4A6C-A75F-403D50A204E0}" presName="chevron2" presStyleLbl="alignNode1" presStyleIdx="8" presStyleCnt="21"/>
      <dgm:spPr/>
    </dgm:pt>
    <dgm:pt modelId="{D4BC3067-2457-4DF3-9441-85D4DDB20566}" type="pres">
      <dgm:prSet presAssocID="{BE5B746F-780B-4A6C-A75F-403D50A204E0}" presName="chevron3" presStyleLbl="alignNode1" presStyleIdx="9" presStyleCnt="21"/>
      <dgm:spPr/>
    </dgm:pt>
    <dgm:pt modelId="{E92FBBBD-30B3-44C3-90A9-A7BAC6910C0E}" type="pres">
      <dgm:prSet presAssocID="{BE5B746F-780B-4A6C-A75F-403D50A204E0}" presName="chevron4" presStyleLbl="alignNode1" presStyleIdx="10" presStyleCnt="21"/>
      <dgm:spPr/>
    </dgm:pt>
    <dgm:pt modelId="{915DB8C1-EDFF-4A27-876B-9F9B26C16AC1}" type="pres">
      <dgm:prSet presAssocID="{BE5B746F-780B-4A6C-A75F-403D50A204E0}" presName="chevron5" presStyleLbl="alignNode1" presStyleIdx="11" presStyleCnt="21"/>
      <dgm:spPr/>
    </dgm:pt>
    <dgm:pt modelId="{A93AEF35-5FCF-45A3-896B-0270564C2EDD}" type="pres">
      <dgm:prSet presAssocID="{BE5B746F-780B-4A6C-A75F-403D50A204E0}" presName="chevron6" presStyleLbl="alignNode1" presStyleIdx="12" presStyleCnt="21"/>
      <dgm:spPr/>
    </dgm:pt>
    <dgm:pt modelId="{AD333B47-99BC-4C49-8030-F1D1F40FA4E5}" type="pres">
      <dgm:prSet presAssocID="{BE5B746F-780B-4A6C-A75F-403D50A204E0}" presName="chevron7" presStyleLbl="alignNode1" presStyleIdx="13" presStyleCnt="21"/>
      <dgm:spPr/>
    </dgm:pt>
    <dgm:pt modelId="{D642BE05-35D3-47C8-9BEF-96FD64805257}" type="pres">
      <dgm:prSet presAssocID="{BE5B746F-780B-4A6C-A75F-403D50A204E0}" presName="childtext" presStyleLbl="solidFgAcc1" presStyleIdx="1" presStyleCnt="3" custScaleX="77928" custScaleY="117671" custLinFactNeighborX="377">
        <dgm:presLayoutVars>
          <dgm:chMax/>
          <dgm:chPref val="0"/>
          <dgm:bulletEnabled val="1"/>
        </dgm:presLayoutVars>
      </dgm:prSet>
      <dgm:spPr/>
    </dgm:pt>
    <dgm:pt modelId="{B72B6D9F-95C9-437E-BC83-D2DAB9F493EF}" type="pres">
      <dgm:prSet presAssocID="{6A894E6D-7105-49F8-932D-064293CB4C06}" presName="sibTrans" presStyleCnt="0"/>
      <dgm:spPr/>
    </dgm:pt>
    <dgm:pt modelId="{A378119E-A8F6-4E95-95B3-C8E4C7147866}" type="pres">
      <dgm:prSet presAssocID="{7713135A-D895-442A-A3FA-F124A0571099}" presName="parenttextcomposite" presStyleCnt="0"/>
      <dgm:spPr/>
    </dgm:pt>
    <dgm:pt modelId="{E9207F03-19A3-48BC-BD31-D42018780C99}" type="pres">
      <dgm:prSet presAssocID="{7713135A-D895-442A-A3FA-F124A0571099}" presName="parenttext" presStyleLbl="revTx" presStyleIdx="2" presStyleCnt="3">
        <dgm:presLayoutVars>
          <dgm:chMax/>
          <dgm:chPref val="2"/>
          <dgm:bulletEnabled val="1"/>
        </dgm:presLayoutVars>
      </dgm:prSet>
      <dgm:spPr/>
    </dgm:pt>
    <dgm:pt modelId="{1B5B4DA3-BFE3-4E30-B602-4A6791801B32}" type="pres">
      <dgm:prSet presAssocID="{7713135A-D895-442A-A3FA-F124A0571099}" presName="composite" presStyleCnt="0"/>
      <dgm:spPr/>
    </dgm:pt>
    <dgm:pt modelId="{D73690D8-8847-446D-A10A-30902617F9E0}" type="pres">
      <dgm:prSet presAssocID="{7713135A-D895-442A-A3FA-F124A0571099}" presName="chevron1" presStyleLbl="alignNode1" presStyleIdx="14" presStyleCnt="21"/>
      <dgm:spPr/>
    </dgm:pt>
    <dgm:pt modelId="{3E51C693-3E61-49F9-8798-8C488D738D19}" type="pres">
      <dgm:prSet presAssocID="{7713135A-D895-442A-A3FA-F124A0571099}" presName="chevron2" presStyleLbl="alignNode1" presStyleIdx="15" presStyleCnt="21"/>
      <dgm:spPr/>
    </dgm:pt>
    <dgm:pt modelId="{97350A90-DBCD-41E6-8FF1-AD21395166A5}" type="pres">
      <dgm:prSet presAssocID="{7713135A-D895-442A-A3FA-F124A0571099}" presName="chevron3" presStyleLbl="alignNode1" presStyleIdx="16" presStyleCnt="21"/>
      <dgm:spPr/>
    </dgm:pt>
    <dgm:pt modelId="{71FEA846-524A-44AF-9188-B3741BB8DFD4}" type="pres">
      <dgm:prSet presAssocID="{7713135A-D895-442A-A3FA-F124A0571099}" presName="chevron4" presStyleLbl="alignNode1" presStyleIdx="17" presStyleCnt="21"/>
      <dgm:spPr/>
    </dgm:pt>
    <dgm:pt modelId="{6A4592FC-FE8F-41DE-81D7-588F6C3EB420}" type="pres">
      <dgm:prSet presAssocID="{7713135A-D895-442A-A3FA-F124A0571099}" presName="chevron5" presStyleLbl="alignNode1" presStyleIdx="18" presStyleCnt="21"/>
      <dgm:spPr/>
    </dgm:pt>
    <dgm:pt modelId="{BD4C4BB6-E7B9-42F4-824A-3285008CD0CD}" type="pres">
      <dgm:prSet presAssocID="{7713135A-D895-442A-A3FA-F124A0571099}" presName="chevron6" presStyleLbl="alignNode1" presStyleIdx="19" presStyleCnt="21"/>
      <dgm:spPr/>
    </dgm:pt>
    <dgm:pt modelId="{DBD2B940-4216-4B2F-A793-AE25A511FB29}" type="pres">
      <dgm:prSet presAssocID="{7713135A-D895-442A-A3FA-F124A0571099}" presName="chevron7" presStyleLbl="alignNode1" presStyleIdx="20" presStyleCnt="21"/>
      <dgm:spPr/>
    </dgm:pt>
    <dgm:pt modelId="{4A3CD1E8-9C06-428E-8A4A-C315626C28D9}" type="pres">
      <dgm:prSet presAssocID="{7713135A-D895-442A-A3FA-F124A0571099}" presName="childtext" presStyleLbl="solidFgAcc1" presStyleIdx="2" presStyleCnt="3" custScaleX="76331">
        <dgm:presLayoutVars>
          <dgm:chMax/>
          <dgm:chPref val="0"/>
          <dgm:bulletEnabled val="1"/>
        </dgm:presLayoutVars>
      </dgm:prSet>
      <dgm:spPr/>
    </dgm:pt>
  </dgm:ptLst>
  <dgm:cxnLst>
    <dgm:cxn modelId="{9DB96017-821E-4181-9FDD-6AB88946A5E6}" srcId="{F6FDE7CD-56B2-4C14-AAB4-015764DDF490}" destId="{7713135A-D895-442A-A3FA-F124A0571099}" srcOrd="2" destOrd="0" parTransId="{C9E8AF44-C0F1-4F3C-9B27-6842C8C79155}" sibTransId="{D38B10C0-1F35-4BA4-9F29-B4D153CB2466}"/>
    <dgm:cxn modelId="{1FE0CE48-6923-407B-9C1F-0246AA4CA865}" type="presOf" srcId="{55B23E4A-9C21-472D-8B8B-DCD302B0292F}" destId="{BE3FC08B-5134-431B-B32B-1A68B0415019}" srcOrd="0" destOrd="0" presId="urn:microsoft.com/office/officeart/2008/layout/VerticalAccentList"/>
    <dgm:cxn modelId="{EB14B851-C933-4FCC-B14E-E5EE38516647}" type="presOf" srcId="{F6FDE7CD-56B2-4C14-AAB4-015764DDF490}" destId="{EE268D9D-DA82-4563-A567-4387062AADB9}" srcOrd="0" destOrd="0" presId="urn:microsoft.com/office/officeart/2008/layout/VerticalAccentList"/>
    <dgm:cxn modelId="{65911080-A942-4606-90D7-EEC3B115A02E}" srcId="{7713135A-D895-442A-A3FA-F124A0571099}" destId="{2450B5AB-050A-441D-BF2A-1D6D6D0E6780}" srcOrd="0" destOrd="0" parTransId="{55E0E320-7BB4-4950-864E-BD311450B36E}" sibTransId="{17F476A6-9AEA-4B38-B05E-7B46C5394334}"/>
    <dgm:cxn modelId="{58B9F885-464B-4545-8CBB-BE222D584EDC}" type="presOf" srcId="{2450B5AB-050A-441D-BF2A-1D6D6D0E6780}" destId="{4A3CD1E8-9C06-428E-8A4A-C315626C28D9}" srcOrd="0" destOrd="0" presId="urn:microsoft.com/office/officeart/2008/layout/VerticalAccentList"/>
    <dgm:cxn modelId="{FA77E693-6BAF-4DCD-B44C-30F807BB9691}" srcId="{F6FDE7CD-56B2-4C14-AAB4-015764DDF490}" destId="{8CCAA4C2-0D68-4EB0-9708-5BB47C85BB79}" srcOrd="0" destOrd="0" parTransId="{5A75BDAC-D574-4200-B666-33645D1B0610}" sibTransId="{9A20CC02-411A-46CE-9C68-14E7C41E6F3B}"/>
    <dgm:cxn modelId="{C91880A6-2FFF-458B-9923-E58B9F8A5A5D}" type="presOf" srcId="{2C264EDC-DCF9-4BFE-8B16-DACE97618CEC}" destId="{D642BE05-35D3-47C8-9BEF-96FD64805257}" srcOrd="0" destOrd="0" presId="urn:microsoft.com/office/officeart/2008/layout/VerticalAccentList"/>
    <dgm:cxn modelId="{535B61A7-73C4-4B98-81D2-60428275F680}" type="presOf" srcId="{8CCAA4C2-0D68-4EB0-9708-5BB47C85BB79}" destId="{A432ABB2-C609-400C-8EDE-DCE6CEDD57C6}" srcOrd="0" destOrd="0" presId="urn:microsoft.com/office/officeart/2008/layout/VerticalAccentList"/>
    <dgm:cxn modelId="{0A2D8BAC-3069-4649-8511-70A4971B79E3}" srcId="{BE5B746F-780B-4A6C-A75F-403D50A204E0}" destId="{2C264EDC-DCF9-4BFE-8B16-DACE97618CEC}" srcOrd="0" destOrd="0" parTransId="{059294AE-86F6-4E7E-9BDB-7BB7A78D415B}" sibTransId="{B8B93587-E473-40F8-9CA7-4C936636DA42}"/>
    <dgm:cxn modelId="{2A4C85CB-18EA-4957-83E8-A7255B6C8FC9}" type="presOf" srcId="{7713135A-D895-442A-A3FA-F124A0571099}" destId="{E9207F03-19A3-48BC-BD31-D42018780C99}" srcOrd="0" destOrd="0" presId="urn:microsoft.com/office/officeart/2008/layout/VerticalAccentList"/>
    <dgm:cxn modelId="{BB9BEBDA-56ED-4BA6-A676-49EE68D713DC}" srcId="{8CCAA4C2-0D68-4EB0-9708-5BB47C85BB79}" destId="{55B23E4A-9C21-472D-8B8B-DCD302B0292F}" srcOrd="0" destOrd="0" parTransId="{6B5C4EAC-803D-4DE1-A6B8-D2D7EDB445ED}" sibTransId="{FCC9516D-2EF0-46CE-891C-1CFDADF8E83E}"/>
    <dgm:cxn modelId="{FD849BDF-BE85-4657-A374-03ACA79106A1}" type="presOf" srcId="{BE5B746F-780B-4A6C-A75F-403D50A204E0}" destId="{0A567CE2-4CC9-4502-8902-B365122086CE}" srcOrd="0" destOrd="0" presId="urn:microsoft.com/office/officeart/2008/layout/VerticalAccentList"/>
    <dgm:cxn modelId="{B6D5A3F4-4550-42C8-B489-04F8ED8D2C93}" srcId="{F6FDE7CD-56B2-4C14-AAB4-015764DDF490}" destId="{BE5B746F-780B-4A6C-A75F-403D50A204E0}" srcOrd="1" destOrd="0" parTransId="{E68C7C02-9E87-4B44-BE49-BA4C15233A38}" sibTransId="{6A894E6D-7105-49F8-932D-064293CB4C06}"/>
    <dgm:cxn modelId="{67A85CFE-29D6-46D7-B787-F72699F73FAC}" type="presParOf" srcId="{EE268D9D-DA82-4563-A567-4387062AADB9}" destId="{DE250A99-8B5D-43B3-A2F8-4F41552A4846}" srcOrd="0" destOrd="0" presId="urn:microsoft.com/office/officeart/2008/layout/VerticalAccentList"/>
    <dgm:cxn modelId="{0C4CB2EC-6D58-420C-905B-85806370C672}" type="presParOf" srcId="{DE250A99-8B5D-43B3-A2F8-4F41552A4846}" destId="{A432ABB2-C609-400C-8EDE-DCE6CEDD57C6}" srcOrd="0" destOrd="0" presId="urn:microsoft.com/office/officeart/2008/layout/VerticalAccentList"/>
    <dgm:cxn modelId="{291EDDC1-CE9C-4EC7-A40F-668664647070}" type="presParOf" srcId="{EE268D9D-DA82-4563-A567-4387062AADB9}" destId="{6C8180B5-4BA9-47A8-BF49-75EFC00B193E}" srcOrd="1" destOrd="0" presId="urn:microsoft.com/office/officeart/2008/layout/VerticalAccentList"/>
    <dgm:cxn modelId="{0AB6F232-E7A0-4712-802E-485A4B78B0AC}" type="presParOf" srcId="{6C8180B5-4BA9-47A8-BF49-75EFC00B193E}" destId="{43FBC55E-5492-4906-BF53-18C6CB624682}" srcOrd="0" destOrd="0" presId="urn:microsoft.com/office/officeart/2008/layout/VerticalAccentList"/>
    <dgm:cxn modelId="{0CD6D976-E83F-4884-ABA0-B6857EFD1ED6}" type="presParOf" srcId="{6C8180B5-4BA9-47A8-BF49-75EFC00B193E}" destId="{0D6752FC-9BD2-47FA-A868-1B96213734B9}" srcOrd="1" destOrd="0" presId="urn:microsoft.com/office/officeart/2008/layout/VerticalAccentList"/>
    <dgm:cxn modelId="{632392E5-4334-4378-9B25-CCEEFD87A7F0}" type="presParOf" srcId="{6C8180B5-4BA9-47A8-BF49-75EFC00B193E}" destId="{4103DDED-024D-4858-8315-6C4D9B70DE97}" srcOrd="2" destOrd="0" presId="urn:microsoft.com/office/officeart/2008/layout/VerticalAccentList"/>
    <dgm:cxn modelId="{585A6B13-E1C6-408B-9182-926A7BD4B711}" type="presParOf" srcId="{6C8180B5-4BA9-47A8-BF49-75EFC00B193E}" destId="{A6510DE8-3E64-4CF8-81FA-3FBB7677F592}" srcOrd="3" destOrd="0" presId="urn:microsoft.com/office/officeart/2008/layout/VerticalAccentList"/>
    <dgm:cxn modelId="{441C4B12-1D71-4DDD-B2BC-4730592BA9BA}" type="presParOf" srcId="{6C8180B5-4BA9-47A8-BF49-75EFC00B193E}" destId="{DF2C2B19-5E72-472E-8A5F-FCA1A97FCED6}" srcOrd="4" destOrd="0" presId="urn:microsoft.com/office/officeart/2008/layout/VerticalAccentList"/>
    <dgm:cxn modelId="{66773E9D-7B78-45FF-B4D1-C5AA417CCA98}" type="presParOf" srcId="{6C8180B5-4BA9-47A8-BF49-75EFC00B193E}" destId="{E6B5B45F-F294-4A67-B826-020225FFD9FB}" srcOrd="5" destOrd="0" presId="urn:microsoft.com/office/officeart/2008/layout/VerticalAccentList"/>
    <dgm:cxn modelId="{BBF78A6E-54D0-47FA-A9DE-7CF9C3ECFE8F}" type="presParOf" srcId="{6C8180B5-4BA9-47A8-BF49-75EFC00B193E}" destId="{4ABCF0F1-35EE-4094-BC9C-E4159D8CD1D3}" srcOrd="6" destOrd="0" presId="urn:microsoft.com/office/officeart/2008/layout/VerticalAccentList"/>
    <dgm:cxn modelId="{EE7F6DCB-1B7D-47BB-9AC6-72FA9904C3AB}" type="presParOf" srcId="{6C8180B5-4BA9-47A8-BF49-75EFC00B193E}" destId="{BE3FC08B-5134-431B-B32B-1A68B0415019}" srcOrd="7" destOrd="0" presId="urn:microsoft.com/office/officeart/2008/layout/VerticalAccentList"/>
    <dgm:cxn modelId="{A94A3CBE-F1E6-4063-8FE5-6CEA6BD20687}" type="presParOf" srcId="{EE268D9D-DA82-4563-A567-4387062AADB9}" destId="{D986DD79-A203-4A02-9A82-9177A6D08A72}" srcOrd="2" destOrd="0" presId="urn:microsoft.com/office/officeart/2008/layout/VerticalAccentList"/>
    <dgm:cxn modelId="{96C8520F-9DBE-4F9F-A371-71D6AF222723}" type="presParOf" srcId="{EE268D9D-DA82-4563-A567-4387062AADB9}" destId="{9634E126-1C0B-483A-85DD-BE9CEB7EC973}" srcOrd="3" destOrd="0" presId="urn:microsoft.com/office/officeart/2008/layout/VerticalAccentList"/>
    <dgm:cxn modelId="{3522BF4F-1084-4990-AA03-5BF4A416D143}" type="presParOf" srcId="{9634E126-1C0B-483A-85DD-BE9CEB7EC973}" destId="{0A567CE2-4CC9-4502-8902-B365122086CE}" srcOrd="0" destOrd="0" presId="urn:microsoft.com/office/officeart/2008/layout/VerticalAccentList"/>
    <dgm:cxn modelId="{302D58C4-D0DB-40D7-A758-5CDCFCF22EC1}" type="presParOf" srcId="{EE268D9D-DA82-4563-A567-4387062AADB9}" destId="{129F71EF-1C12-4658-AE2D-55C52BF54220}" srcOrd="4" destOrd="0" presId="urn:microsoft.com/office/officeart/2008/layout/VerticalAccentList"/>
    <dgm:cxn modelId="{584B5345-F0E8-4308-9FCF-E074C897C42A}" type="presParOf" srcId="{129F71EF-1C12-4658-AE2D-55C52BF54220}" destId="{4B3961DC-D4D9-4336-AD86-0CFE3AFDD2E9}" srcOrd="0" destOrd="0" presId="urn:microsoft.com/office/officeart/2008/layout/VerticalAccentList"/>
    <dgm:cxn modelId="{2EB66211-13CC-4B98-B3D4-9501B77F15CF}" type="presParOf" srcId="{129F71EF-1C12-4658-AE2D-55C52BF54220}" destId="{7BC0FD6F-4BB7-4CD3-A943-B17D077F95C0}" srcOrd="1" destOrd="0" presId="urn:microsoft.com/office/officeart/2008/layout/VerticalAccentList"/>
    <dgm:cxn modelId="{AE458543-6DA4-4433-A350-D9E55CB86CB4}" type="presParOf" srcId="{129F71EF-1C12-4658-AE2D-55C52BF54220}" destId="{D4BC3067-2457-4DF3-9441-85D4DDB20566}" srcOrd="2" destOrd="0" presId="urn:microsoft.com/office/officeart/2008/layout/VerticalAccentList"/>
    <dgm:cxn modelId="{E9444409-AAE2-406E-B30F-F6AD6FEF85D3}" type="presParOf" srcId="{129F71EF-1C12-4658-AE2D-55C52BF54220}" destId="{E92FBBBD-30B3-44C3-90A9-A7BAC6910C0E}" srcOrd="3" destOrd="0" presId="urn:microsoft.com/office/officeart/2008/layout/VerticalAccentList"/>
    <dgm:cxn modelId="{6262831A-ECF0-40D2-AC60-D8CD121F93A8}" type="presParOf" srcId="{129F71EF-1C12-4658-AE2D-55C52BF54220}" destId="{915DB8C1-EDFF-4A27-876B-9F9B26C16AC1}" srcOrd="4" destOrd="0" presId="urn:microsoft.com/office/officeart/2008/layout/VerticalAccentList"/>
    <dgm:cxn modelId="{D0A5A331-3623-42D5-A8EB-A8213166577E}" type="presParOf" srcId="{129F71EF-1C12-4658-AE2D-55C52BF54220}" destId="{A93AEF35-5FCF-45A3-896B-0270564C2EDD}" srcOrd="5" destOrd="0" presId="urn:microsoft.com/office/officeart/2008/layout/VerticalAccentList"/>
    <dgm:cxn modelId="{B381D7DC-11A5-4315-9D7D-4EE79AD26508}" type="presParOf" srcId="{129F71EF-1C12-4658-AE2D-55C52BF54220}" destId="{AD333B47-99BC-4C49-8030-F1D1F40FA4E5}" srcOrd="6" destOrd="0" presId="urn:microsoft.com/office/officeart/2008/layout/VerticalAccentList"/>
    <dgm:cxn modelId="{F6D04B61-EAB5-492A-94AB-0351D6C32782}" type="presParOf" srcId="{129F71EF-1C12-4658-AE2D-55C52BF54220}" destId="{D642BE05-35D3-47C8-9BEF-96FD64805257}" srcOrd="7" destOrd="0" presId="urn:microsoft.com/office/officeart/2008/layout/VerticalAccentList"/>
    <dgm:cxn modelId="{3545ACAE-DF60-4988-A782-53B39636BD79}" type="presParOf" srcId="{EE268D9D-DA82-4563-A567-4387062AADB9}" destId="{B72B6D9F-95C9-437E-BC83-D2DAB9F493EF}" srcOrd="5" destOrd="0" presId="urn:microsoft.com/office/officeart/2008/layout/VerticalAccentList"/>
    <dgm:cxn modelId="{00F9124F-CF3E-4D9B-9A9C-65001D0FFF4E}" type="presParOf" srcId="{EE268D9D-DA82-4563-A567-4387062AADB9}" destId="{A378119E-A8F6-4E95-95B3-C8E4C7147866}" srcOrd="6" destOrd="0" presId="urn:microsoft.com/office/officeart/2008/layout/VerticalAccentList"/>
    <dgm:cxn modelId="{B92143F1-E167-417A-BE8C-D2B5A2B928DD}" type="presParOf" srcId="{A378119E-A8F6-4E95-95B3-C8E4C7147866}" destId="{E9207F03-19A3-48BC-BD31-D42018780C99}" srcOrd="0" destOrd="0" presId="urn:microsoft.com/office/officeart/2008/layout/VerticalAccentList"/>
    <dgm:cxn modelId="{6ED554A5-CAF8-42EF-A45B-DB67E2B4E623}" type="presParOf" srcId="{EE268D9D-DA82-4563-A567-4387062AADB9}" destId="{1B5B4DA3-BFE3-4E30-B602-4A6791801B32}" srcOrd="7" destOrd="0" presId="urn:microsoft.com/office/officeart/2008/layout/VerticalAccentList"/>
    <dgm:cxn modelId="{3D94E60F-3BF8-44E6-A61D-13BE7D84E55B}" type="presParOf" srcId="{1B5B4DA3-BFE3-4E30-B602-4A6791801B32}" destId="{D73690D8-8847-446D-A10A-30902617F9E0}" srcOrd="0" destOrd="0" presId="urn:microsoft.com/office/officeart/2008/layout/VerticalAccentList"/>
    <dgm:cxn modelId="{5E5E9C0E-3F5B-445B-BCB1-3DD148F1B0DB}" type="presParOf" srcId="{1B5B4DA3-BFE3-4E30-B602-4A6791801B32}" destId="{3E51C693-3E61-49F9-8798-8C488D738D19}" srcOrd="1" destOrd="0" presId="urn:microsoft.com/office/officeart/2008/layout/VerticalAccentList"/>
    <dgm:cxn modelId="{AC1C475E-7AC4-4EC9-8C2A-3DE7ABA83684}" type="presParOf" srcId="{1B5B4DA3-BFE3-4E30-B602-4A6791801B32}" destId="{97350A90-DBCD-41E6-8FF1-AD21395166A5}" srcOrd="2" destOrd="0" presId="urn:microsoft.com/office/officeart/2008/layout/VerticalAccentList"/>
    <dgm:cxn modelId="{F46C0E2F-4507-4995-8FC9-D23925724BF0}" type="presParOf" srcId="{1B5B4DA3-BFE3-4E30-B602-4A6791801B32}" destId="{71FEA846-524A-44AF-9188-B3741BB8DFD4}" srcOrd="3" destOrd="0" presId="urn:microsoft.com/office/officeart/2008/layout/VerticalAccentList"/>
    <dgm:cxn modelId="{2419CB4E-BF21-4170-8E91-F1FFEF1D9688}" type="presParOf" srcId="{1B5B4DA3-BFE3-4E30-B602-4A6791801B32}" destId="{6A4592FC-FE8F-41DE-81D7-588F6C3EB420}" srcOrd="4" destOrd="0" presId="urn:microsoft.com/office/officeart/2008/layout/VerticalAccentList"/>
    <dgm:cxn modelId="{51EEA1EE-AD61-4D8A-9643-5612AE9ADEDC}" type="presParOf" srcId="{1B5B4DA3-BFE3-4E30-B602-4A6791801B32}" destId="{BD4C4BB6-E7B9-42F4-824A-3285008CD0CD}" srcOrd="5" destOrd="0" presId="urn:microsoft.com/office/officeart/2008/layout/VerticalAccentList"/>
    <dgm:cxn modelId="{A0616A2F-C331-4F0D-B43D-DA77AA5D6FCB}" type="presParOf" srcId="{1B5B4DA3-BFE3-4E30-B602-4A6791801B32}" destId="{DBD2B940-4216-4B2F-A793-AE25A511FB29}" srcOrd="6" destOrd="0" presId="urn:microsoft.com/office/officeart/2008/layout/VerticalAccentList"/>
    <dgm:cxn modelId="{7C0D23F8-69F1-4AD8-975C-FCB1887AA506}" type="presParOf" srcId="{1B5B4DA3-BFE3-4E30-B602-4A6791801B32}" destId="{4A3CD1E8-9C06-428E-8A4A-C315626C28D9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0B88462-4253-4F5F-9AC2-4E752EC73395}" type="doc">
      <dgm:prSet loTypeId="urn:microsoft.com/office/officeart/2005/8/layout/hierarchy3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pt-PT"/>
        </a:p>
      </dgm:t>
    </dgm:pt>
    <dgm:pt modelId="{2EB4A758-997C-4F1D-8008-A65D55473B1D}">
      <dgm:prSet phldrT="[Texto]" custT="1"/>
      <dgm:spPr/>
      <dgm:t>
        <a:bodyPr/>
        <a:lstStyle/>
        <a:p>
          <a:r>
            <a:rPr lang="pt-PT" sz="3600" dirty="0"/>
            <a:t>O BATISMO NÃO É…</a:t>
          </a:r>
        </a:p>
      </dgm:t>
    </dgm:pt>
    <dgm:pt modelId="{1B23C66A-28C2-42A0-9871-F632903A57C2}" type="parTrans" cxnId="{94149E18-2AF0-4410-BF83-052D635A4D49}">
      <dgm:prSet/>
      <dgm:spPr/>
      <dgm:t>
        <a:bodyPr/>
        <a:lstStyle/>
        <a:p>
          <a:endParaRPr lang="pt-PT"/>
        </a:p>
      </dgm:t>
    </dgm:pt>
    <dgm:pt modelId="{5DA093F6-83B9-4718-97E7-F5C3407B537A}" type="sibTrans" cxnId="{94149E18-2AF0-4410-BF83-052D635A4D49}">
      <dgm:prSet/>
      <dgm:spPr/>
      <dgm:t>
        <a:bodyPr/>
        <a:lstStyle/>
        <a:p>
          <a:endParaRPr lang="pt-PT"/>
        </a:p>
      </dgm:t>
    </dgm:pt>
    <dgm:pt modelId="{00D10B7F-FC2B-4262-91D3-3FF7036C46CB}">
      <dgm:prSet phldrT="[Texto]" custT="1"/>
      <dgm:spPr/>
      <dgm:t>
        <a:bodyPr/>
        <a:lstStyle/>
        <a:p>
          <a:r>
            <a:rPr lang="pt-PT" sz="3600" dirty="0"/>
            <a:t>O BATISMO É…</a:t>
          </a:r>
        </a:p>
      </dgm:t>
    </dgm:pt>
    <dgm:pt modelId="{1B505625-66C9-4564-A902-BA69F6AA2E78}" type="parTrans" cxnId="{6E87114D-A7A0-49B6-86CC-0C1D811B86EF}">
      <dgm:prSet/>
      <dgm:spPr/>
      <dgm:t>
        <a:bodyPr/>
        <a:lstStyle/>
        <a:p>
          <a:endParaRPr lang="pt-PT"/>
        </a:p>
      </dgm:t>
    </dgm:pt>
    <dgm:pt modelId="{413DDF61-D8BA-40BF-8773-2D59ACA2075E}" type="sibTrans" cxnId="{6E87114D-A7A0-49B6-86CC-0C1D811B86EF}">
      <dgm:prSet/>
      <dgm:spPr/>
      <dgm:t>
        <a:bodyPr/>
        <a:lstStyle/>
        <a:p>
          <a:endParaRPr lang="pt-PT"/>
        </a:p>
      </dgm:t>
    </dgm:pt>
    <dgm:pt modelId="{23EA4920-91CA-4592-9D44-35361F348103}">
      <dgm:prSet phldrT="[Texto]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pt-PT" b="0" dirty="0"/>
            <a:t>um mergulho no mistério imenso do amor de Deus Pai, Filho e Espírito Santo.</a:t>
          </a:r>
        </a:p>
      </dgm:t>
    </dgm:pt>
    <dgm:pt modelId="{1D77CADC-596B-43C8-9803-3C3681822BC4}" type="sibTrans" cxnId="{C78E7B49-8D78-40AD-B40D-679BE4C174AE}">
      <dgm:prSet/>
      <dgm:spPr/>
      <dgm:t>
        <a:bodyPr/>
        <a:lstStyle/>
        <a:p>
          <a:endParaRPr lang="pt-PT"/>
        </a:p>
      </dgm:t>
    </dgm:pt>
    <dgm:pt modelId="{12CB9021-2BEA-4858-94D8-E8B6077210B0}" type="parTrans" cxnId="{C78E7B49-8D78-40AD-B40D-679BE4C174AE}">
      <dgm:prSet/>
      <dgm:spPr/>
      <dgm:t>
        <a:bodyPr/>
        <a:lstStyle/>
        <a:p>
          <a:endParaRPr lang="pt-PT"/>
        </a:p>
      </dgm:t>
    </dgm:pt>
    <dgm:pt modelId="{8EB29897-82F4-4423-831E-893CDFA99AB0}">
      <dgm:prSet phldrT="[Texto]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pt-PT" b="0" dirty="0"/>
            <a:t>um “rito mágico”, </a:t>
          </a:r>
          <a:r>
            <a:rPr lang="pt-PT" dirty="0"/>
            <a:t>uma espécie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pt-PT" dirty="0"/>
            <a:t>de rito para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pt-PT" dirty="0"/>
            <a:t>“passar por água”. </a:t>
          </a:r>
        </a:p>
      </dgm:t>
    </dgm:pt>
    <dgm:pt modelId="{403EE2F9-9393-4737-8D80-2B354A25907A}" type="sibTrans" cxnId="{A70E8318-A38F-4921-A6F1-0CDC1DBE49FF}">
      <dgm:prSet/>
      <dgm:spPr/>
      <dgm:t>
        <a:bodyPr/>
        <a:lstStyle/>
        <a:p>
          <a:endParaRPr lang="pt-PT"/>
        </a:p>
      </dgm:t>
    </dgm:pt>
    <dgm:pt modelId="{A1254690-286F-4E7A-9646-7291122B7C38}" type="parTrans" cxnId="{A70E8318-A38F-4921-A6F1-0CDC1DBE49FF}">
      <dgm:prSet/>
      <dgm:spPr/>
      <dgm:t>
        <a:bodyPr/>
        <a:lstStyle/>
        <a:p>
          <a:endParaRPr lang="pt-PT"/>
        </a:p>
      </dgm:t>
    </dgm:pt>
    <dgm:pt modelId="{7A85A655-B689-498C-A3D8-CEAD2E341EFA}" type="pres">
      <dgm:prSet presAssocID="{D0B88462-4253-4F5F-9AC2-4E752EC7339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02AA724-C5AB-457D-83FC-C36942EB320F}" type="pres">
      <dgm:prSet presAssocID="{2EB4A758-997C-4F1D-8008-A65D55473B1D}" presName="root" presStyleCnt="0"/>
      <dgm:spPr/>
    </dgm:pt>
    <dgm:pt modelId="{34D54D52-E7C9-4222-9F55-E7B86FC297C8}" type="pres">
      <dgm:prSet presAssocID="{2EB4A758-997C-4F1D-8008-A65D55473B1D}" presName="rootComposite" presStyleCnt="0"/>
      <dgm:spPr/>
    </dgm:pt>
    <dgm:pt modelId="{B8BD1B2D-6503-4A47-96EA-FA674C8B0112}" type="pres">
      <dgm:prSet presAssocID="{2EB4A758-997C-4F1D-8008-A65D55473B1D}" presName="rootText" presStyleLbl="node1" presStyleIdx="0" presStyleCnt="2"/>
      <dgm:spPr/>
    </dgm:pt>
    <dgm:pt modelId="{36891C62-35F5-484E-8778-A55A941B2914}" type="pres">
      <dgm:prSet presAssocID="{2EB4A758-997C-4F1D-8008-A65D55473B1D}" presName="rootConnector" presStyleLbl="node1" presStyleIdx="0" presStyleCnt="2"/>
      <dgm:spPr/>
    </dgm:pt>
    <dgm:pt modelId="{6BC8CFEC-45ED-48E2-A61F-35567ACC037A}" type="pres">
      <dgm:prSet presAssocID="{2EB4A758-997C-4F1D-8008-A65D55473B1D}" presName="childShape" presStyleCnt="0"/>
      <dgm:spPr/>
    </dgm:pt>
    <dgm:pt modelId="{28FBEF66-D29B-407C-A8C0-7A97F014EB69}" type="pres">
      <dgm:prSet presAssocID="{A1254690-286F-4E7A-9646-7291122B7C38}" presName="Name13" presStyleLbl="parChTrans1D2" presStyleIdx="0" presStyleCnt="2"/>
      <dgm:spPr/>
    </dgm:pt>
    <dgm:pt modelId="{381EB8A0-FE29-44C2-A42A-92BA27B549BE}" type="pres">
      <dgm:prSet presAssocID="{8EB29897-82F4-4423-831E-893CDFA99AB0}" presName="childText" presStyleLbl="bgAcc1" presStyleIdx="0" presStyleCnt="2">
        <dgm:presLayoutVars>
          <dgm:bulletEnabled val="1"/>
        </dgm:presLayoutVars>
      </dgm:prSet>
      <dgm:spPr/>
    </dgm:pt>
    <dgm:pt modelId="{D737302B-1A3F-4E2E-837D-D1DF1BDF6465}" type="pres">
      <dgm:prSet presAssocID="{00D10B7F-FC2B-4262-91D3-3FF7036C46CB}" presName="root" presStyleCnt="0"/>
      <dgm:spPr/>
    </dgm:pt>
    <dgm:pt modelId="{E5CDE7D3-5E5F-496A-B2A5-169DFDC96436}" type="pres">
      <dgm:prSet presAssocID="{00D10B7F-FC2B-4262-91D3-3FF7036C46CB}" presName="rootComposite" presStyleCnt="0"/>
      <dgm:spPr/>
    </dgm:pt>
    <dgm:pt modelId="{29F41703-B9E7-44DE-95B5-22D8461B7053}" type="pres">
      <dgm:prSet presAssocID="{00D10B7F-FC2B-4262-91D3-3FF7036C46CB}" presName="rootText" presStyleLbl="node1" presStyleIdx="1" presStyleCnt="2"/>
      <dgm:spPr/>
    </dgm:pt>
    <dgm:pt modelId="{6178A1FB-8F87-4570-AE57-86DCC461FFDF}" type="pres">
      <dgm:prSet presAssocID="{00D10B7F-FC2B-4262-91D3-3FF7036C46CB}" presName="rootConnector" presStyleLbl="node1" presStyleIdx="1" presStyleCnt="2"/>
      <dgm:spPr/>
    </dgm:pt>
    <dgm:pt modelId="{9F359A95-752A-40F6-BB13-3C0F01F304B3}" type="pres">
      <dgm:prSet presAssocID="{00D10B7F-FC2B-4262-91D3-3FF7036C46CB}" presName="childShape" presStyleCnt="0"/>
      <dgm:spPr/>
    </dgm:pt>
    <dgm:pt modelId="{3DA2D7C6-A104-468E-A14C-E8E7149D21CE}" type="pres">
      <dgm:prSet presAssocID="{12CB9021-2BEA-4858-94D8-E8B6077210B0}" presName="Name13" presStyleLbl="parChTrans1D2" presStyleIdx="1" presStyleCnt="2"/>
      <dgm:spPr/>
    </dgm:pt>
    <dgm:pt modelId="{4F071A20-59BA-4617-84D0-09C3DF684831}" type="pres">
      <dgm:prSet presAssocID="{23EA4920-91CA-4592-9D44-35361F348103}" presName="childText" presStyleLbl="bgAcc1" presStyleIdx="1" presStyleCnt="2">
        <dgm:presLayoutVars>
          <dgm:bulletEnabled val="1"/>
        </dgm:presLayoutVars>
      </dgm:prSet>
      <dgm:spPr/>
    </dgm:pt>
  </dgm:ptLst>
  <dgm:cxnLst>
    <dgm:cxn modelId="{A70E8318-A38F-4921-A6F1-0CDC1DBE49FF}" srcId="{2EB4A758-997C-4F1D-8008-A65D55473B1D}" destId="{8EB29897-82F4-4423-831E-893CDFA99AB0}" srcOrd="0" destOrd="0" parTransId="{A1254690-286F-4E7A-9646-7291122B7C38}" sibTransId="{403EE2F9-9393-4737-8D80-2B354A25907A}"/>
    <dgm:cxn modelId="{94149E18-2AF0-4410-BF83-052D635A4D49}" srcId="{D0B88462-4253-4F5F-9AC2-4E752EC73395}" destId="{2EB4A758-997C-4F1D-8008-A65D55473B1D}" srcOrd="0" destOrd="0" parTransId="{1B23C66A-28C2-42A0-9871-F632903A57C2}" sibTransId="{5DA093F6-83B9-4718-97E7-F5C3407B537A}"/>
    <dgm:cxn modelId="{B4BABA21-A138-48D9-B26F-50EE62FED76D}" type="presOf" srcId="{23EA4920-91CA-4592-9D44-35361F348103}" destId="{4F071A20-59BA-4617-84D0-09C3DF684831}" srcOrd="0" destOrd="0" presId="urn:microsoft.com/office/officeart/2005/8/layout/hierarchy3"/>
    <dgm:cxn modelId="{922CA240-1A7E-47DC-B7AC-5289935141A7}" type="presOf" srcId="{D0B88462-4253-4F5F-9AC2-4E752EC73395}" destId="{7A85A655-B689-498C-A3D8-CEAD2E341EFA}" srcOrd="0" destOrd="0" presId="urn:microsoft.com/office/officeart/2005/8/layout/hierarchy3"/>
    <dgm:cxn modelId="{F735EF64-8701-4666-B883-51038C7C3F52}" type="presOf" srcId="{2EB4A758-997C-4F1D-8008-A65D55473B1D}" destId="{B8BD1B2D-6503-4A47-96EA-FA674C8B0112}" srcOrd="0" destOrd="0" presId="urn:microsoft.com/office/officeart/2005/8/layout/hierarchy3"/>
    <dgm:cxn modelId="{C78E7B49-8D78-40AD-B40D-679BE4C174AE}" srcId="{00D10B7F-FC2B-4262-91D3-3FF7036C46CB}" destId="{23EA4920-91CA-4592-9D44-35361F348103}" srcOrd="0" destOrd="0" parTransId="{12CB9021-2BEA-4858-94D8-E8B6077210B0}" sibTransId="{1D77CADC-596B-43C8-9803-3C3681822BC4}"/>
    <dgm:cxn modelId="{6E87114D-A7A0-49B6-86CC-0C1D811B86EF}" srcId="{D0B88462-4253-4F5F-9AC2-4E752EC73395}" destId="{00D10B7F-FC2B-4262-91D3-3FF7036C46CB}" srcOrd="1" destOrd="0" parTransId="{1B505625-66C9-4564-A902-BA69F6AA2E78}" sibTransId="{413DDF61-D8BA-40BF-8773-2D59ACA2075E}"/>
    <dgm:cxn modelId="{929A0E6E-742B-492D-BC0F-0F70E75548A4}" type="presOf" srcId="{8EB29897-82F4-4423-831E-893CDFA99AB0}" destId="{381EB8A0-FE29-44C2-A42A-92BA27B549BE}" srcOrd="0" destOrd="0" presId="urn:microsoft.com/office/officeart/2005/8/layout/hierarchy3"/>
    <dgm:cxn modelId="{943CA357-59AC-40BB-91DD-57C796935B2B}" type="presOf" srcId="{00D10B7F-FC2B-4262-91D3-3FF7036C46CB}" destId="{6178A1FB-8F87-4570-AE57-86DCC461FFDF}" srcOrd="1" destOrd="0" presId="urn:microsoft.com/office/officeart/2005/8/layout/hierarchy3"/>
    <dgm:cxn modelId="{CE90DD99-4EAB-430A-A8BD-6B8D2F3A08B5}" type="presOf" srcId="{2EB4A758-997C-4F1D-8008-A65D55473B1D}" destId="{36891C62-35F5-484E-8778-A55A941B2914}" srcOrd="1" destOrd="0" presId="urn:microsoft.com/office/officeart/2005/8/layout/hierarchy3"/>
    <dgm:cxn modelId="{12E7B2A1-C271-41D0-BCEE-5802C5CACBB4}" type="presOf" srcId="{12CB9021-2BEA-4858-94D8-E8B6077210B0}" destId="{3DA2D7C6-A104-468E-A14C-E8E7149D21CE}" srcOrd="0" destOrd="0" presId="urn:microsoft.com/office/officeart/2005/8/layout/hierarchy3"/>
    <dgm:cxn modelId="{6DA25FB9-FE16-487C-BBB9-BDBB52E826C1}" type="presOf" srcId="{00D10B7F-FC2B-4262-91D3-3FF7036C46CB}" destId="{29F41703-B9E7-44DE-95B5-22D8461B7053}" srcOrd="0" destOrd="0" presId="urn:microsoft.com/office/officeart/2005/8/layout/hierarchy3"/>
    <dgm:cxn modelId="{6CB174B9-881E-49EE-87B9-D954154A1EEB}" type="presOf" srcId="{A1254690-286F-4E7A-9646-7291122B7C38}" destId="{28FBEF66-D29B-407C-A8C0-7A97F014EB69}" srcOrd="0" destOrd="0" presId="urn:microsoft.com/office/officeart/2005/8/layout/hierarchy3"/>
    <dgm:cxn modelId="{AE3FADD3-E5C4-4AD7-83ED-D6BF1891471B}" type="presParOf" srcId="{7A85A655-B689-498C-A3D8-CEAD2E341EFA}" destId="{D02AA724-C5AB-457D-83FC-C36942EB320F}" srcOrd="0" destOrd="0" presId="urn:microsoft.com/office/officeart/2005/8/layout/hierarchy3"/>
    <dgm:cxn modelId="{B74A4813-2D64-468A-A92E-5C71C44F0241}" type="presParOf" srcId="{D02AA724-C5AB-457D-83FC-C36942EB320F}" destId="{34D54D52-E7C9-4222-9F55-E7B86FC297C8}" srcOrd="0" destOrd="0" presId="urn:microsoft.com/office/officeart/2005/8/layout/hierarchy3"/>
    <dgm:cxn modelId="{00B9A621-00CE-47FF-8DD4-D64D9F1AB692}" type="presParOf" srcId="{34D54D52-E7C9-4222-9F55-E7B86FC297C8}" destId="{B8BD1B2D-6503-4A47-96EA-FA674C8B0112}" srcOrd="0" destOrd="0" presId="urn:microsoft.com/office/officeart/2005/8/layout/hierarchy3"/>
    <dgm:cxn modelId="{A0EAA1FA-3733-4B4B-9C51-C27AB8C685F4}" type="presParOf" srcId="{34D54D52-E7C9-4222-9F55-E7B86FC297C8}" destId="{36891C62-35F5-484E-8778-A55A941B2914}" srcOrd="1" destOrd="0" presId="urn:microsoft.com/office/officeart/2005/8/layout/hierarchy3"/>
    <dgm:cxn modelId="{C1B27225-EDA3-4E3E-B0C6-BB78570C4D6A}" type="presParOf" srcId="{D02AA724-C5AB-457D-83FC-C36942EB320F}" destId="{6BC8CFEC-45ED-48E2-A61F-35567ACC037A}" srcOrd="1" destOrd="0" presId="urn:microsoft.com/office/officeart/2005/8/layout/hierarchy3"/>
    <dgm:cxn modelId="{4BA2A6F3-0729-4B70-81A5-0FB1D1BB11AE}" type="presParOf" srcId="{6BC8CFEC-45ED-48E2-A61F-35567ACC037A}" destId="{28FBEF66-D29B-407C-A8C0-7A97F014EB69}" srcOrd="0" destOrd="0" presId="urn:microsoft.com/office/officeart/2005/8/layout/hierarchy3"/>
    <dgm:cxn modelId="{A7842420-8B41-4047-80E1-5EFF48932CFC}" type="presParOf" srcId="{6BC8CFEC-45ED-48E2-A61F-35567ACC037A}" destId="{381EB8A0-FE29-44C2-A42A-92BA27B549BE}" srcOrd="1" destOrd="0" presId="urn:microsoft.com/office/officeart/2005/8/layout/hierarchy3"/>
    <dgm:cxn modelId="{DA1544F6-7952-4D27-A133-9B8BA69F12FA}" type="presParOf" srcId="{7A85A655-B689-498C-A3D8-CEAD2E341EFA}" destId="{D737302B-1A3F-4E2E-837D-D1DF1BDF6465}" srcOrd="1" destOrd="0" presId="urn:microsoft.com/office/officeart/2005/8/layout/hierarchy3"/>
    <dgm:cxn modelId="{7777106B-5934-4500-B507-7D3EB3B74918}" type="presParOf" srcId="{D737302B-1A3F-4E2E-837D-D1DF1BDF6465}" destId="{E5CDE7D3-5E5F-496A-B2A5-169DFDC96436}" srcOrd="0" destOrd="0" presId="urn:microsoft.com/office/officeart/2005/8/layout/hierarchy3"/>
    <dgm:cxn modelId="{94F895E6-9A8E-47B9-956B-0B91BA99B8FD}" type="presParOf" srcId="{E5CDE7D3-5E5F-496A-B2A5-169DFDC96436}" destId="{29F41703-B9E7-44DE-95B5-22D8461B7053}" srcOrd="0" destOrd="0" presId="urn:microsoft.com/office/officeart/2005/8/layout/hierarchy3"/>
    <dgm:cxn modelId="{2497C2CE-4A71-46AF-A88E-BDD7BF24E842}" type="presParOf" srcId="{E5CDE7D3-5E5F-496A-B2A5-169DFDC96436}" destId="{6178A1FB-8F87-4570-AE57-86DCC461FFDF}" srcOrd="1" destOrd="0" presId="urn:microsoft.com/office/officeart/2005/8/layout/hierarchy3"/>
    <dgm:cxn modelId="{802B5193-791A-4191-A301-7F2DCA27D844}" type="presParOf" srcId="{D737302B-1A3F-4E2E-837D-D1DF1BDF6465}" destId="{9F359A95-752A-40F6-BB13-3C0F01F304B3}" srcOrd="1" destOrd="0" presId="urn:microsoft.com/office/officeart/2005/8/layout/hierarchy3"/>
    <dgm:cxn modelId="{2F337055-48D8-41FD-8E99-EB39E4F6816D}" type="presParOf" srcId="{9F359A95-752A-40F6-BB13-3C0F01F304B3}" destId="{3DA2D7C6-A104-468E-A14C-E8E7149D21CE}" srcOrd="0" destOrd="0" presId="urn:microsoft.com/office/officeart/2005/8/layout/hierarchy3"/>
    <dgm:cxn modelId="{64F9A1E6-7FBD-43C4-A507-39A6CDB1D1AE}" type="presParOf" srcId="{9F359A95-752A-40F6-BB13-3C0F01F304B3}" destId="{4F071A20-59BA-4617-84D0-09C3DF68483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DDDEC96-BEE5-4398-BFE6-B4334253314A}" type="doc">
      <dgm:prSet loTypeId="urn:microsoft.com/office/officeart/2005/8/layout/venn1" loCatId="relationship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pt-PT"/>
        </a:p>
      </dgm:t>
    </dgm:pt>
    <dgm:pt modelId="{D573E816-744B-43F9-9B4E-9F1A592D4F49}">
      <dgm:prSet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pt-PT"/>
            <a:t>No </a:t>
          </a:r>
          <a:r>
            <a:rPr lang="pt-PT" b="1"/>
            <a:t>Pai</a:t>
          </a:r>
          <a:r>
            <a:rPr lang="pt-PT"/>
            <a:t>, tornamo-nos filhos de Deus. </a:t>
          </a:r>
          <a:endParaRPr lang="pt-PT" dirty="0"/>
        </a:p>
      </dgm:t>
    </dgm:pt>
    <dgm:pt modelId="{249D60CC-C932-4539-8A15-488A09195B4B}" type="parTrans" cxnId="{7E36E2C2-321B-4BB2-BEE8-B84D707BC52D}">
      <dgm:prSet/>
      <dgm:spPr/>
      <dgm:t>
        <a:bodyPr/>
        <a:lstStyle/>
        <a:p>
          <a:endParaRPr lang="pt-PT"/>
        </a:p>
      </dgm:t>
    </dgm:pt>
    <dgm:pt modelId="{D43C4E1B-9CA7-4169-B3DC-895F56BFAE57}" type="sibTrans" cxnId="{7E36E2C2-321B-4BB2-BEE8-B84D707BC52D}">
      <dgm:prSet/>
      <dgm:spPr/>
      <dgm:t>
        <a:bodyPr/>
        <a:lstStyle/>
        <a:p>
          <a:endParaRPr lang="pt-PT"/>
        </a:p>
      </dgm:t>
    </dgm:pt>
    <dgm:pt modelId="{9B3C229B-AC74-4136-A4D4-40758D492CCC}">
      <dgm:prSet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pt-PT"/>
            <a:t>No </a:t>
          </a:r>
          <a:r>
            <a:rPr lang="pt-PT" b="1"/>
            <a:t>Filho</a:t>
          </a:r>
          <a:r>
            <a:rPr lang="pt-PT"/>
            <a:t>,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pt-PT"/>
            <a:t>tornamo-nos irmãos. </a:t>
          </a:r>
          <a:endParaRPr lang="pt-PT" dirty="0"/>
        </a:p>
      </dgm:t>
    </dgm:pt>
    <dgm:pt modelId="{A3011C23-1C9C-42CE-92CD-667D47FEEACA}" type="parTrans" cxnId="{D7785C18-4308-4183-9BC5-70AFF20D5AF5}">
      <dgm:prSet/>
      <dgm:spPr/>
      <dgm:t>
        <a:bodyPr/>
        <a:lstStyle/>
        <a:p>
          <a:endParaRPr lang="pt-PT"/>
        </a:p>
      </dgm:t>
    </dgm:pt>
    <dgm:pt modelId="{B535120C-8379-4F5B-8A56-A4A06BA71063}" type="sibTrans" cxnId="{D7785C18-4308-4183-9BC5-70AFF20D5AF5}">
      <dgm:prSet/>
      <dgm:spPr/>
      <dgm:t>
        <a:bodyPr/>
        <a:lstStyle/>
        <a:p>
          <a:endParaRPr lang="pt-PT"/>
        </a:p>
      </dgm:t>
    </dgm:pt>
    <dgm:pt modelId="{F73FB056-903C-4E30-B025-62FFB0A2FF6A}">
      <dgm:prSet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pt-PT"/>
            <a:t>No </a:t>
          </a:r>
          <a:r>
            <a:rPr lang="pt-PT" b="1"/>
            <a:t>Espírito Santo</a:t>
          </a:r>
          <a:r>
            <a:rPr lang="pt-PT"/>
            <a:t>, somos tornamo-nos familiares de Deus, na comunhão do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pt-PT"/>
            <a:t>Seu amor.</a:t>
          </a:r>
          <a:endParaRPr lang="pt-PT" dirty="0"/>
        </a:p>
      </dgm:t>
    </dgm:pt>
    <dgm:pt modelId="{C075761D-B7BB-4A27-9DC9-1591301A9707}" type="parTrans" cxnId="{B7D0D686-0196-4E11-933A-56E2592EE6D4}">
      <dgm:prSet/>
      <dgm:spPr/>
      <dgm:t>
        <a:bodyPr/>
        <a:lstStyle/>
        <a:p>
          <a:endParaRPr lang="pt-PT"/>
        </a:p>
      </dgm:t>
    </dgm:pt>
    <dgm:pt modelId="{E89A79A9-EC6A-480B-A2BA-22D41B07C9B7}" type="sibTrans" cxnId="{B7D0D686-0196-4E11-933A-56E2592EE6D4}">
      <dgm:prSet/>
      <dgm:spPr/>
      <dgm:t>
        <a:bodyPr/>
        <a:lstStyle/>
        <a:p>
          <a:endParaRPr lang="pt-PT"/>
        </a:p>
      </dgm:t>
    </dgm:pt>
    <dgm:pt modelId="{FA97FBBA-FC81-42BD-9EBB-02AB9C626EDC}" type="pres">
      <dgm:prSet presAssocID="{9DDDEC96-BEE5-4398-BFE6-B4334253314A}" presName="compositeShape" presStyleCnt="0">
        <dgm:presLayoutVars>
          <dgm:chMax val="7"/>
          <dgm:dir/>
          <dgm:resizeHandles val="exact"/>
        </dgm:presLayoutVars>
      </dgm:prSet>
      <dgm:spPr/>
    </dgm:pt>
    <dgm:pt modelId="{09A4B3A0-03FA-4A04-BF09-22F3F7673642}" type="pres">
      <dgm:prSet presAssocID="{D573E816-744B-43F9-9B4E-9F1A592D4F49}" presName="circ1" presStyleLbl="vennNode1" presStyleIdx="0" presStyleCnt="3"/>
      <dgm:spPr/>
    </dgm:pt>
    <dgm:pt modelId="{DDC91173-4E94-4774-9161-5A30AAE618A9}" type="pres">
      <dgm:prSet presAssocID="{D573E816-744B-43F9-9B4E-9F1A592D4F4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D99AE4F-0996-4BE7-AD94-CF14F13A828E}" type="pres">
      <dgm:prSet presAssocID="{9B3C229B-AC74-4136-A4D4-40758D492CCC}" presName="circ2" presStyleLbl="vennNode1" presStyleIdx="1" presStyleCnt="3"/>
      <dgm:spPr/>
    </dgm:pt>
    <dgm:pt modelId="{EAF5DF1B-6848-4F89-A248-6F6016B9CB41}" type="pres">
      <dgm:prSet presAssocID="{9B3C229B-AC74-4136-A4D4-40758D492CCC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C56D8D3-86FA-481D-99A3-79C91A51CBA5}" type="pres">
      <dgm:prSet presAssocID="{F73FB056-903C-4E30-B025-62FFB0A2FF6A}" presName="circ3" presStyleLbl="vennNode1" presStyleIdx="2" presStyleCnt="3" custLinFactNeighborX="1322" custLinFactNeighborY="3347"/>
      <dgm:spPr/>
    </dgm:pt>
    <dgm:pt modelId="{621B1EF0-9B30-4F08-9432-E39E2CD1C360}" type="pres">
      <dgm:prSet presAssocID="{F73FB056-903C-4E30-B025-62FFB0A2FF6A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D7785C18-4308-4183-9BC5-70AFF20D5AF5}" srcId="{9DDDEC96-BEE5-4398-BFE6-B4334253314A}" destId="{9B3C229B-AC74-4136-A4D4-40758D492CCC}" srcOrd="1" destOrd="0" parTransId="{A3011C23-1C9C-42CE-92CD-667D47FEEACA}" sibTransId="{B535120C-8379-4F5B-8A56-A4A06BA71063}"/>
    <dgm:cxn modelId="{24B4BC1D-9F02-4B15-870C-61F8196EF975}" type="presOf" srcId="{9DDDEC96-BEE5-4398-BFE6-B4334253314A}" destId="{FA97FBBA-FC81-42BD-9EBB-02AB9C626EDC}" srcOrd="0" destOrd="0" presId="urn:microsoft.com/office/officeart/2005/8/layout/venn1"/>
    <dgm:cxn modelId="{E887D72F-8FDB-4222-934F-06CECCEF2632}" type="presOf" srcId="{F73FB056-903C-4E30-B025-62FFB0A2FF6A}" destId="{621B1EF0-9B30-4F08-9432-E39E2CD1C360}" srcOrd="1" destOrd="0" presId="urn:microsoft.com/office/officeart/2005/8/layout/venn1"/>
    <dgm:cxn modelId="{BBBBFE5D-C3A5-4741-9F52-B974F33337E0}" type="presOf" srcId="{F73FB056-903C-4E30-B025-62FFB0A2FF6A}" destId="{CC56D8D3-86FA-481D-99A3-79C91A51CBA5}" srcOrd="0" destOrd="0" presId="urn:microsoft.com/office/officeart/2005/8/layout/venn1"/>
    <dgm:cxn modelId="{11D9F95F-15AC-4980-8408-5EA0648CFC8F}" type="presOf" srcId="{D573E816-744B-43F9-9B4E-9F1A592D4F49}" destId="{09A4B3A0-03FA-4A04-BF09-22F3F7673642}" srcOrd="0" destOrd="0" presId="urn:microsoft.com/office/officeart/2005/8/layout/venn1"/>
    <dgm:cxn modelId="{90C68C61-81E6-4234-A764-F6DC43508A45}" type="presOf" srcId="{9B3C229B-AC74-4136-A4D4-40758D492CCC}" destId="{EAF5DF1B-6848-4F89-A248-6F6016B9CB41}" srcOrd="1" destOrd="0" presId="urn:microsoft.com/office/officeart/2005/8/layout/venn1"/>
    <dgm:cxn modelId="{28491051-46A9-4EAF-A2F9-30BFB2EBC7DF}" type="presOf" srcId="{9B3C229B-AC74-4136-A4D4-40758D492CCC}" destId="{2D99AE4F-0996-4BE7-AD94-CF14F13A828E}" srcOrd="0" destOrd="0" presId="urn:microsoft.com/office/officeart/2005/8/layout/venn1"/>
    <dgm:cxn modelId="{B7D0D686-0196-4E11-933A-56E2592EE6D4}" srcId="{9DDDEC96-BEE5-4398-BFE6-B4334253314A}" destId="{F73FB056-903C-4E30-B025-62FFB0A2FF6A}" srcOrd="2" destOrd="0" parTransId="{C075761D-B7BB-4A27-9DC9-1591301A9707}" sibTransId="{E89A79A9-EC6A-480B-A2BA-22D41B07C9B7}"/>
    <dgm:cxn modelId="{EA5B49A1-0677-4469-99E4-31D9660C440D}" type="presOf" srcId="{D573E816-744B-43F9-9B4E-9F1A592D4F49}" destId="{DDC91173-4E94-4774-9161-5A30AAE618A9}" srcOrd="1" destOrd="0" presId="urn:microsoft.com/office/officeart/2005/8/layout/venn1"/>
    <dgm:cxn modelId="{7E36E2C2-321B-4BB2-BEE8-B84D707BC52D}" srcId="{9DDDEC96-BEE5-4398-BFE6-B4334253314A}" destId="{D573E816-744B-43F9-9B4E-9F1A592D4F49}" srcOrd="0" destOrd="0" parTransId="{249D60CC-C932-4539-8A15-488A09195B4B}" sibTransId="{D43C4E1B-9CA7-4169-B3DC-895F56BFAE57}"/>
    <dgm:cxn modelId="{04511621-E27C-4456-A578-BCE50C25F495}" type="presParOf" srcId="{FA97FBBA-FC81-42BD-9EBB-02AB9C626EDC}" destId="{09A4B3A0-03FA-4A04-BF09-22F3F7673642}" srcOrd="0" destOrd="0" presId="urn:microsoft.com/office/officeart/2005/8/layout/venn1"/>
    <dgm:cxn modelId="{DDAD0606-6D86-4821-85B4-EFA1CE917447}" type="presParOf" srcId="{FA97FBBA-FC81-42BD-9EBB-02AB9C626EDC}" destId="{DDC91173-4E94-4774-9161-5A30AAE618A9}" srcOrd="1" destOrd="0" presId="urn:microsoft.com/office/officeart/2005/8/layout/venn1"/>
    <dgm:cxn modelId="{6164C3BF-2183-42F3-AAC9-585531AE8413}" type="presParOf" srcId="{FA97FBBA-FC81-42BD-9EBB-02AB9C626EDC}" destId="{2D99AE4F-0996-4BE7-AD94-CF14F13A828E}" srcOrd="2" destOrd="0" presId="urn:microsoft.com/office/officeart/2005/8/layout/venn1"/>
    <dgm:cxn modelId="{8FFF32E3-34BE-4961-99F2-ACAD1E9FEDF5}" type="presParOf" srcId="{FA97FBBA-FC81-42BD-9EBB-02AB9C626EDC}" destId="{EAF5DF1B-6848-4F89-A248-6F6016B9CB41}" srcOrd="3" destOrd="0" presId="urn:microsoft.com/office/officeart/2005/8/layout/venn1"/>
    <dgm:cxn modelId="{97DE71AE-F4EB-4567-BE0D-1EC9E7BE65D2}" type="presParOf" srcId="{FA97FBBA-FC81-42BD-9EBB-02AB9C626EDC}" destId="{CC56D8D3-86FA-481D-99A3-79C91A51CBA5}" srcOrd="4" destOrd="0" presId="urn:microsoft.com/office/officeart/2005/8/layout/venn1"/>
    <dgm:cxn modelId="{EB3F5477-D698-4974-9503-FC36DBAA7C71}" type="presParOf" srcId="{FA97FBBA-FC81-42BD-9EBB-02AB9C626EDC}" destId="{621B1EF0-9B30-4F08-9432-E39E2CD1C360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73CA2D-F76A-4A42-B884-0B6EE1BEA106}">
      <dsp:nvSpPr>
        <dsp:cNvPr id="0" name=""/>
        <dsp:cNvSpPr/>
      </dsp:nvSpPr>
      <dsp:spPr>
        <a:xfrm>
          <a:off x="2126077" y="2615845"/>
          <a:ext cx="1884851" cy="188485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500" b="1" kern="1200"/>
            <a:t>COMPROMISSO DE QUEM? </a:t>
          </a:r>
        </a:p>
      </dsp:txBody>
      <dsp:txXfrm>
        <a:off x="2402107" y="2891875"/>
        <a:ext cx="1332791" cy="1332791"/>
      </dsp:txXfrm>
    </dsp:sp>
    <dsp:sp modelId="{AC7629A3-9A61-40DA-AD59-59C24A11521C}">
      <dsp:nvSpPr>
        <dsp:cNvPr id="0" name=""/>
        <dsp:cNvSpPr/>
      </dsp:nvSpPr>
      <dsp:spPr>
        <a:xfrm rot="16200000">
          <a:off x="2785772" y="2305473"/>
          <a:ext cx="565460" cy="55283"/>
        </a:xfrm>
        <a:custGeom>
          <a:avLst/>
          <a:gdLst/>
          <a:ahLst/>
          <a:cxnLst/>
          <a:rect l="0" t="0" r="0" b="0"/>
          <a:pathLst>
            <a:path>
              <a:moveTo>
                <a:pt x="0" y="27641"/>
              </a:moveTo>
              <a:lnTo>
                <a:pt x="565460" y="2764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500" kern="1200"/>
        </a:p>
      </dsp:txBody>
      <dsp:txXfrm>
        <a:off x="3054366" y="2318978"/>
        <a:ext cx="28273" cy="28273"/>
      </dsp:txXfrm>
    </dsp:sp>
    <dsp:sp modelId="{FEBB2FCA-D910-48A3-BBBD-5C25FA560C79}">
      <dsp:nvSpPr>
        <dsp:cNvPr id="0" name=""/>
        <dsp:cNvSpPr/>
      </dsp:nvSpPr>
      <dsp:spPr>
        <a:xfrm>
          <a:off x="2126077" y="165532"/>
          <a:ext cx="1884851" cy="188485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700" b="1" kern="1200"/>
            <a:t>PAIS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700" b="1" kern="1200"/>
            <a:t>FAMÍLIA</a:t>
          </a:r>
        </a:p>
      </dsp:txBody>
      <dsp:txXfrm>
        <a:off x="2402107" y="441562"/>
        <a:ext cx="1332791" cy="1332791"/>
      </dsp:txXfrm>
    </dsp:sp>
    <dsp:sp modelId="{60D1839D-3A48-4E34-BE58-F347D615EDA0}">
      <dsp:nvSpPr>
        <dsp:cNvPr id="0" name=""/>
        <dsp:cNvSpPr/>
      </dsp:nvSpPr>
      <dsp:spPr>
        <a:xfrm rot="1800000">
          <a:off x="3846789" y="4143207"/>
          <a:ext cx="565460" cy="55283"/>
        </a:xfrm>
        <a:custGeom>
          <a:avLst/>
          <a:gdLst/>
          <a:ahLst/>
          <a:cxnLst/>
          <a:rect l="0" t="0" r="0" b="0"/>
          <a:pathLst>
            <a:path>
              <a:moveTo>
                <a:pt x="0" y="27641"/>
              </a:moveTo>
              <a:lnTo>
                <a:pt x="565460" y="2764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500" kern="1200"/>
        </a:p>
      </dsp:txBody>
      <dsp:txXfrm>
        <a:off x="4115382" y="4156712"/>
        <a:ext cx="28273" cy="28273"/>
      </dsp:txXfrm>
    </dsp:sp>
    <dsp:sp modelId="{12C0CC9C-379D-4BB1-877C-18B507D088AC}">
      <dsp:nvSpPr>
        <dsp:cNvPr id="0" name=""/>
        <dsp:cNvSpPr/>
      </dsp:nvSpPr>
      <dsp:spPr>
        <a:xfrm>
          <a:off x="4248110" y="3841001"/>
          <a:ext cx="1884851" cy="188485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700" b="1" kern="1200"/>
            <a:t>PADRINHOS</a:t>
          </a:r>
        </a:p>
      </dsp:txBody>
      <dsp:txXfrm>
        <a:off x="4524140" y="4117031"/>
        <a:ext cx="1332791" cy="1332791"/>
      </dsp:txXfrm>
    </dsp:sp>
    <dsp:sp modelId="{1052514B-5366-4754-9A90-27CE6324B0D7}">
      <dsp:nvSpPr>
        <dsp:cNvPr id="0" name=""/>
        <dsp:cNvSpPr/>
      </dsp:nvSpPr>
      <dsp:spPr>
        <a:xfrm rot="9000000">
          <a:off x="1724756" y="4143207"/>
          <a:ext cx="565460" cy="55283"/>
        </a:xfrm>
        <a:custGeom>
          <a:avLst/>
          <a:gdLst/>
          <a:ahLst/>
          <a:cxnLst/>
          <a:rect l="0" t="0" r="0" b="0"/>
          <a:pathLst>
            <a:path>
              <a:moveTo>
                <a:pt x="0" y="27641"/>
              </a:moveTo>
              <a:lnTo>
                <a:pt x="565460" y="2764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500" kern="1200"/>
        </a:p>
      </dsp:txBody>
      <dsp:txXfrm rot="10800000">
        <a:off x="1993349" y="4156712"/>
        <a:ext cx="28273" cy="28273"/>
      </dsp:txXfrm>
    </dsp:sp>
    <dsp:sp modelId="{556D13C5-BFC5-46B8-80FC-D8E2947E8EF1}">
      <dsp:nvSpPr>
        <dsp:cNvPr id="0" name=""/>
        <dsp:cNvSpPr/>
      </dsp:nvSpPr>
      <dsp:spPr>
        <a:xfrm>
          <a:off x="4044" y="3841001"/>
          <a:ext cx="1884851" cy="1884851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700" b="1" kern="1200"/>
            <a:t>COMUNIDADE CRISTÃ</a:t>
          </a:r>
        </a:p>
      </dsp:txBody>
      <dsp:txXfrm>
        <a:off x="280074" y="4117031"/>
        <a:ext cx="1332791" cy="133279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62EC6C-E14F-4F19-B453-55330EB9496D}">
      <dsp:nvSpPr>
        <dsp:cNvPr id="0" name=""/>
        <dsp:cNvSpPr/>
      </dsp:nvSpPr>
      <dsp:spPr>
        <a:xfrm>
          <a:off x="950731" y="0"/>
          <a:ext cx="4258019" cy="212900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200" kern="1200" dirty="0"/>
            <a:t>O BATISMO NÃO É…</a:t>
          </a:r>
        </a:p>
      </dsp:txBody>
      <dsp:txXfrm>
        <a:off x="1013088" y="62357"/>
        <a:ext cx="4133305" cy="2004295"/>
      </dsp:txXfrm>
    </dsp:sp>
    <dsp:sp modelId="{DA0D7F73-C00C-452C-9226-823C82425365}">
      <dsp:nvSpPr>
        <dsp:cNvPr id="0" name=""/>
        <dsp:cNvSpPr/>
      </dsp:nvSpPr>
      <dsp:spPr>
        <a:xfrm>
          <a:off x="1376532" y="2129009"/>
          <a:ext cx="347411" cy="15987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98746"/>
              </a:lnTo>
              <a:lnTo>
                <a:pt x="347411" y="1598746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4F4438-6C3F-4CD6-9E6D-4B7C1F627076}">
      <dsp:nvSpPr>
        <dsp:cNvPr id="0" name=""/>
        <dsp:cNvSpPr/>
      </dsp:nvSpPr>
      <dsp:spPr>
        <a:xfrm>
          <a:off x="1723944" y="2663251"/>
          <a:ext cx="3406415" cy="21290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ctr" defTabSz="12001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PT" sz="2700" b="0" kern="1200" dirty="0"/>
            <a:t>uma mera tradição religiosa, </a:t>
          </a:r>
          <a:r>
            <a:rPr lang="pt-PT" sz="2700" kern="1200" dirty="0"/>
            <a:t>para imitar e continuar os costumes da família. </a:t>
          </a:r>
        </a:p>
      </dsp:txBody>
      <dsp:txXfrm>
        <a:off x="1786301" y="2725608"/>
        <a:ext cx="3281701" cy="2004295"/>
      </dsp:txXfrm>
    </dsp:sp>
    <dsp:sp modelId="{3407BD6A-D07B-4544-800F-64A418962536}">
      <dsp:nvSpPr>
        <dsp:cNvPr id="0" name=""/>
        <dsp:cNvSpPr/>
      </dsp:nvSpPr>
      <dsp:spPr>
        <a:xfrm>
          <a:off x="6194864" y="1989"/>
          <a:ext cx="4258019" cy="212900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600" kern="1200" dirty="0"/>
            <a:t>O BATISMO É…</a:t>
          </a:r>
        </a:p>
      </dsp:txBody>
      <dsp:txXfrm>
        <a:off x="6257221" y="64346"/>
        <a:ext cx="4133305" cy="2004295"/>
      </dsp:txXfrm>
    </dsp:sp>
    <dsp:sp modelId="{2E3C9D35-8ACB-48E1-A8D9-AFE38FB8984B}">
      <dsp:nvSpPr>
        <dsp:cNvPr id="0" name=""/>
        <dsp:cNvSpPr/>
      </dsp:nvSpPr>
      <dsp:spPr>
        <a:xfrm>
          <a:off x="6620666" y="2130998"/>
          <a:ext cx="425801" cy="15967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96757"/>
              </a:lnTo>
              <a:lnTo>
                <a:pt x="425801" y="1596757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E227F8-BCE5-4CAF-8F9D-1C9C91A57358}">
      <dsp:nvSpPr>
        <dsp:cNvPr id="0" name=""/>
        <dsp:cNvSpPr/>
      </dsp:nvSpPr>
      <dsp:spPr>
        <a:xfrm>
          <a:off x="7046468" y="2663251"/>
          <a:ext cx="3406415" cy="21290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ctr" defTabSz="12001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PT" sz="2700" b="0" kern="1200" dirty="0"/>
            <a:t>uma incorporação na Igreja, para fazer parte da grande família dos filhos de Deus</a:t>
          </a:r>
          <a:r>
            <a:rPr lang="pt-PT" sz="2700" kern="1200" dirty="0"/>
            <a:t>.</a:t>
          </a:r>
        </a:p>
      </dsp:txBody>
      <dsp:txXfrm>
        <a:off x="7108825" y="2725608"/>
        <a:ext cx="3281701" cy="200429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233B97-B2F1-4D2C-A85F-A9CD2E8E4E8D}">
      <dsp:nvSpPr>
        <dsp:cNvPr id="0" name=""/>
        <dsp:cNvSpPr/>
      </dsp:nvSpPr>
      <dsp:spPr>
        <a:xfrm>
          <a:off x="644234" y="1912"/>
          <a:ext cx="4668906" cy="224620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600" kern="1200" dirty="0"/>
            <a:t>O BATISMO NÃO É…</a:t>
          </a:r>
        </a:p>
      </dsp:txBody>
      <dsp:txXfrm>
        <a:off x="710023" y="67701"/>
        <a:ext cx="4537328" cy="2114622"/>
      </dsp:txXfrm>
    </dsp:sp>
    <dsp:sp modelId="{17648352-296D-469E-9F4D-970617C198E2}">
      <dsp:nvSpPr>
        <dsp:cNvPr id="0" name=""/>
        <dsp:cNvSpPr/>
      </dsp:nvSpPr>
      <dsp:spPr>
        <a:xfrm>
          <a:off x="1111124" y="2248112"/>
          <a:ext cx="466890" cy="16846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4650"/>
              </a:lnTo>
              <a:lnTo>
                <a:pt x="466890" y="1684650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9F652F-B8F0-4BE8-BEB2-865CE078303B}">
      <dsp:nvSpPr>
        <dsp:cNvPr id="0" name=""/>
        <dsp:cNvSpPr/>
      </dsp:nvSpPr>
      <dsp:spPr>
        <a:xfrm>
          <a:off x="1578015" y="2809662"/>
          <a:ext cx="3593920" cy="22462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PT" sz="2900" b="0" kern="1200" dirty="0"/>
            <a:t>uma mera apresentação pública ou social à comunidade cristã.</a:t>
          </a:r>
        </a:p>
      </dsp:txBody>
      <dsp:txXfrm>
        <a:off x="1643804" y="2875451"/>
        <a:ext cx="3462342" cy="2114622"/>
      </dsp:txXfrm>
    </dsp:sp>
    <dsp:sp modelId="{D899FC54-05DA-4FD9-983D-755C139BAC05}">
      <dsp:nvSpPr>
        <dsp:cNvPr id="0" name=""/>
        <dsp:cNvSpPr/>
      </dsp:nvSpPr>
      <dsp:spPr>
        <a:xfrm>
          <a:off x="6436240" y="1912"/>
          <a:ext cx="4492400" cy="224620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600" kern="1200" dirty="0"/>
            <a:t>O BATISMO É…</a:t>
          </a:r>
        </a:p>
      </dsp:txBody>
      <dsp:txXfrm>
        <a:off x="6502029" y="67701"/>
        <a:ext cx="4360822" cy="2114622"/>
      </dsp:txXfrm>
    </dsp:sp>
    <dsp:sp modelId="{44B837EF-B458-4833-B520-3BEC573DD139}">
      <dsp:nvSpPr>
        <dsp:cNvPr id="0" name=""/>
        <dsp:cNvSpPr/>
      </dsp:nvSpPr>
      <dsp:spPr>
        <a:xfrm>
          <a:off x="6885480" y="2248112"/>
          <a:ext cx="449240" cy="16846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4650"/>
              </a:lnTo>
              <a:lnTo>
                <a:pt x="449240" y="1684650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C04D0A-02E1-4EFD-93B6-CB3ED8FE0038}">
      <dsp:nvSpPr>
        <dsp:cNvPr id="0" name=""/>
        <dsp:cNvSpPr/>
      </dsp:nvSpPr>
      <dsp:spPr>
        <a:xfrm>
          <a:off x="7334720" y="2809662"/>
          <a:ext cx="3593920" cy="22462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900" kern="1200" dirty="0"/>
            <a:t>um enxerto no </a:t>
          </a:r>
          <a:r>
            <a:rPr lang="pt-PT" sz="2900" i="1" kern="1200" dirty="0"/>
            <a:t>Corpo de Cristo</a:t>
          </a:r>
          <a:r>
            <a:rPr lang="pt-PT" sz="2900" kern="1200" dirty="0"/>
            <a:t>, que é a Igreja, da qual me torno membro, com outros membros. </a:t>
          </a:r>
        </a:p>
      </dsp:txBody>
      <dsp:txXfrm>
        <a:off x="7400509" y="2875451"/>
        <a:ext cx="3462342" cy="211462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233B97-B2F1-4D2C-A85F-A9CD2E8E4E8D}">
      <dsp:nvSpPr>
        <dsp:cNvPr id="0" name=""/>
        <dsp:cNvSpPr/>
      </dsp:nvSpPr>
      <dsp:spPr>
        <a:xfrm>
          <a:off x="620302" y="2597"/>
          <a:ext cx="4527958" cy="217839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600" kern="1200" dirty="0"/>
            <a:t>O BATISMO NÃO É…</a:t>
          </a:r>
        </a:p>
      </dsp:txBody>
      <dsp:txXfrm>
        <a:off x="684105" y="66400"/>
        <a:ext cx="4400352" cy="2050784"/>
      </dsp:txXfrm>
    </dsp:sp>
    <dsp:sp modelId="{17648352-296D-469E-9F4D-970617C198E2}">
      <dsp:nvSpPr>
        <dsp:cNvPr id="0" name=""/>
        <dsp:cNvSpPr/>
      </dsp:nvSpPr>
      <dsp:spPr>
        <a:xfrm>
          <a:off x="1073097" y="2180987"/>
          <a:ext cx="452795" cy="16337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3792"/>
              </a:lnTo>
              <a:lnTo>
                <a:pt x="452795" y="1633792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9F652F-B8F0-4BE8-BEB2-865CE078303B}">
      <dsp:nvSpPr>
        <dsp:cNvPr id="0" name=""/>
        <dsp:cNvSpPr/>
      </dsp:nvSpPr>
      <dsp:spPr>
        <a:xfrm>
          <a:off x="1525893" y="2725585"/>
          <a:ext cx="3485424" cy="21783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PT" sz="2400" b="0" kern="1200" dirty="0"/>
            <a:t>uma mera inscrição </a:t>
          </a: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PT" sz="2400" b="0" kern="1200" dirty="0"/>
            <a:t>numa associação </a:t>
          </a: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PT" sz="2400" b="0" kern="1200" dirty="0"/>
            <a:t>ou coletividade.</a:t>
          </a:r>
        </a:p>
      </dsp:txBody>
      <dsp:txXfrm>
        <a:off x="1589696" y="2789388"/>
        <a:ext cx="3357818" cy="2050784"/>
      </dsp:txXfrm>
    </dsp:sp>
    <dsp:sp modelId="{D899FC54-05DA-4FD9-983D-755C139BAC05}">
      <dsp:nvSpPr>
        <dsp:cNvPr id="0" name=""/>
        <dsp:cNvSpPr/>
      </dsp:nvSpPr>
      <dsp:spPr>
        <a:xfrm>
          <a:off x="6237455" y="2597"/>
          <a:ext cx="4356780" cy="217839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600" kern="1200" dirty="0"/>
            <a:t>O BATISMO É…</a:t>
          </a:r>
        </a:p>
      </dsp:txBody>
      <dsp:txXfrm>
        <a:off x="6301258" y="66400"/>
        <a:ext cx="4229174" cy="2050784"/>
      </dsp:txXfrm>
    </dsp:sp>
    <dsp:sp modelId="{44B837EF-B458-4833-B520-3BEC573DD139}">
      <dsp:nvSpPr>
        <dsp:cNvPr id="0" name=""/>
        <dsp:cNvSpPr/>
      </dsp:nvSpPr>
      <dsp:spPr>
        <a:xfrm>
          <a:off x="6673133" y="2180987"/>
          <a:ext cx="452442" cy="17010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1006"/>
              </a:lnTo>
              <a:lnTo>
                <a:pt x="452442" y="1701006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C04D0A-02E1-4EFD-93B6-CB3ED8FE0038}">
      <dsp:nvSpPr>
        <dsp:cNvPr id="0" name=""/>
        <dsp:cNvSpPr/>
      </dsp:nvSpPr>
      <dsp:spPr>
        <a:xfrm>
          <a:off x="7125576" y="2717198"/>
          <a:ext cx="3843760" cy="23295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PT" sz="1900" kern="1200" dirty="0"/>
            <a:t>porta de entrada na vida da Igreja. </a:t>
          </a:r>
        </a:p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PT" sz="1900" b="0" kern="1200" dirty="0"/>
            <a:t>Não se pode pertencer a Cristo, </a:t>
          </a:r>
        </a:p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PT" sz="1900" b="0" kern="1200" dirty="0"/>
            <a:t>sem pertencer à Igreja.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1700" kern="1200" dirty="0"/>
        </a:p>
      </dsp:txBody>
      <dsp:txXfrm>
        <a:off x="7193807" y="2785429"/>
        <a:ext cx="3707298" cy="219313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EE9F11-6259-4AA8-BF5B-4784ABCA37DC}">
      <dsp:nvSpPr>
        <dsp:cNvPr id="0" name=""/>
        <dsp:cNvSpPr/>
      </dsp:nvSpPr>
      <dsp:spPr>
        <a:xfrm>
          <a:off x="781037" y="3168"/>
          <a:ext cx="4476055" cy="223802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600" kern="1200" dirty="0"/>
            <a:t>O BATISMO NÃO É…</a:t>
          </a:r>
        </a:p>
      </dsp:txBody>
      <dsp:txXfrm>
        <a:off x="846587" y="68718"/>
        <a:ext cx="4344955" cy="2106927"/>
      </dsp:txXfrm>
    </dsp:sp>
    <dsp:sp modelId="{90F143E0-949F-4EE2-9347-32BCCF4FA945}">
      <dsp:nvSpPr>
        <dsp:cNvPr id="0" name=""/>
        <dsp:cNvSpPr/>
      </dsp:nvSpPr>
      <dsp:spPr>
        <a:xfrm>
          <a:off x="1228643" y="2241196"/>
          <a:ext cx="447605" cy="16785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78520"/>
              </a:lnTo>
              <a:lnTo>
                <a:pt x="447605" y="1678520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A88AF8-D146-4504-9012-ACE8A5EE7AB5}">
      <dsp:nvSpPr>
        <dsp:cNvPr id="0" name=""/>
        <dsp:cNvSpPr/>
      </dsp:nvSpPr>
      <dsp:spPr>
        <a:xfrm>
          <a:off x="1676248" y="2800703"/>
          <a:ext cx="3580844" cy="22380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PT" sz="2100" kern="1200" dirty="0"/>
            <a:t>Um ato isolado </a:t>
          </a:r>
        </a:p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PT" sz="2100" kern="1200" dirty="0"/>
            <a:t>ou individual: </a:t>
          </a:r>
        </a:p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PT" sz="2100" kern="1200" dirty="0"/>
            <a:t>ninguém se batiza </a:t>
          </a:r>
        </a:p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PT" sz="2100" kern="1200" dirty="0"/>
            <a:t>a si mesmo.  </a:t>
          </a:r>
        </a:p>
      </dsp:txBody>
      <dsp:txXfrm>
        <a:off x="1741798" y="2866253"/>
        <a:ext cx="3449744" cy="2106927"/>
      </dsp:txXfrm>
    </dsp:sp>
    <dsp:sp modelId="{20CA50E0-6A07-4A26-875D-8C1AEDA51C3F}">
      <dsp:nvSpPr>
        <dsp:cNvPr id="0" name=""/>
        <dsp:cNvSpPr/>
      </dsp:nvSpPr>
      <dsp:spPr>
        <a:xfrm>
          <a:off x="6376106" y="3168"/>
          <a:ext cx="4476055" cy="223802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600" kern="1200" dirty="0"/>
            <a:t>O BATISMO É…</a:t>
          </a:r>
        </a:p>
      </dsp:txBody>
      <dsp:txXfrm>
        <a:off x="6441656" y="68718"/>
        <a:ext cx="4344955" cy="2106927"/>
      </dsp:txXfrm>
    </dsp:sp>
    <dsp:sp modelId="{4D224138-C5C5-4173-9402-114BC6AD9979}">
      <dsp:nvSpPr>
        <dsp:cNvPr id="0" name=""/>
        <dsp:cNvSpPr/>
      </dsp:nvSpPr>
      <dsp:spPr>
        <a:xfrm>
          <a:off x="6823712" y="2241196"/>
          <a:ext cx="447605" cy="16785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78520"/>
              </a:lnTo>
              <a:lnTo>
                <a:pt x="447605" y="1678520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59BEF6-6EB4-4F70-BB66-30420000FA59}">
      <dsp:nvSpPr>
        <dsp:cNvPr id="0" name=""/>
        <dsp:cNvSpPr/>
      </dsp:nvSpPr>
      <dsp:spPr>
        <a:xfrm>
          <a:off x="7271318" y="2800703"/>
          <a:ext cx="3580844" cy="22380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PT" sz="2100" b="0" kern="1200" dirty="0"/>
            <a:t>um dom e</a:t>
          </a:r>
          <a:r>
            <a:rPr lang="pt-PT" sz="2100" kern="1200" dirty="0"/>
            <a:t> iniciativa de Deus Pai, que primeiro me ama, uma participação na Páscoa de Jesus Cristo que me salva, e uma graça do Espírito Santo que faz de mim seu 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PT" sz="2100" kern="1200" dirty="0"/>
            <a:t>“templo santo”. </a:t>
          </a:r>
        </a:p>
      </dsp:txBody>
      <dsp:txXfrm>
        <a:off x="7336868" y="2866253"/>
        <a:ext cx="3449744" cy="210692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C3A73A-5DD3-4A3F-87A6-43A9BDF996D6}">
      <dsp:nvSpPr>
        <dsp:cNvPr id="0" name=""/>
        <dsp:cNvSpPr/>
      </dsp:nvSpPr>
      <dsp:spPr>
        <a:xfrm>
          <a:off x="225072" y="2205"/>
          <a:ext cx="4692257" cy="234612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600" kern="1200" dirty="0"/>
            <a:t>O BATISMO NÃO É…</a:t>
          </a:r>
        </a:p>
      </dsp:txBody>
      <dsp:txXfrm>
        <a:off x="293788" y="70921"/>
        <a:ext cx="4554825" cy="2208696"/>
      </dsp:txXfrm>
    </dsp:sp>
    <dsp:sp modelId="{F111E975-8259-4E5F-9C06-A9FD4FD5276D}">
      <dsp:nvSpPr>
        <dsp:cNvPr id="0" name=""/>
        <dsp:cNvSpPr/>
      </dsp:nvSpPr>
      <dsp:spPr>
        <a:xfrm>
          <a:off x="694298" y="2348333"/>
          <a:ext cx="469225" cy="17595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59596"/>
              </a:lnTo>
              <a:lnTo>
                <a:pt x="469225" y="1759596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D17CBF-96EC-45CC-AA24-575D2C4FF354}">
      <dsp:nvSpPr>
        <dsp:cNvPr id="0" name=""/>
        <dsp:cNvSpPr/>
      </dsp:nvSpPr>
      <dsp:spPr>
        <a:xfrm>
          <a:off x="1163524" y="2934866"/>
          <a:ext cx="3753806" cy="23461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PT" sz="2400" b="0" kern="1200" dirty="0"/>
            <a:t>“águas passadas”. </a:t>
          </a: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PT" sz="2400" kern="1200" dirty="0"/>
            <a:t>Não “fui batizado”. </a:t>
          </a: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PT" sz="2400" kern="1200" dirty="0"/>
            <a:t>Sou batizado. </a:t>
          </a:r>
        </a:p>
      </dsp:txBody>
      <dsp:txXfrm>
        <a:off x="1232240" y="3003582"/>
        <a:ext cx="3616374" cy="2208696"/>
      </dsp:txXfrm>
    </dsp:sp>
    <dsp:sp modelId="{081B2965-E4AC-453E-9A14-D8BA3D270ABA}">
      <dsp:nvSpPr>
        <dsp:cNvPr id="0" name=""/>
        <dsp:cNvSpPr/>
      </dsp:nvSpPr>
      <dsp:spPr>
        <a:xfrm>
          <a:off x="6098887" y="28575"/>
          <a:ext cx="4692257" cy="234612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600" kern="1200" dirty="0"/>
            <a:t>O BATISMO É…</a:t>
          </a:r>
        </a:p>
      </dsp:txBody>
      <dsp:txXfrm>
        <a:off x="6167603" y="97291"/>
        <a:ext cx="4554825" cy="2208696"/>
      </dsp:txXfrm>
    </dsp:sp>
    <dsp:sp modelId="{AC78B7F1-8B7B-4363-A89B-99E99DBA44E8}">
      <dsp:nvSpPr>
        <dsp:cNvPr id="0" name=""/>
        <dsp:cNvSpPr/>
      </dsp:nvSpPr>
      <dsp:spPr>
        <a:xfrm>
          <a:off x="6568113" y="2374704"/>
          <a:ext cx="460732" cy="17332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3226"/>
              </a:lnTo>
              <a:lnTo>
                <a:pt x="460732" y="1733226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C85023-53F9-4939-A83C-03484E934410}">
      <dsp:nvSpPr>
        <dsp:cNvPr id="0" name=""/>
        <dsp:cNvSpPr/>
      </dsp:nvSpPr>
      <dsp:spPr>
        <a:xfrm>
          <a:off x="7028846" y="2934866"/>
          <a:ext cx="3753806" cy="23461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+mj-lt"/>
            <a:buNone/>
          </a:pPr>
          <a:r>
            <a:rPr lang="pt-PT" sz="2600" b="0" kern="1200" dirty="0"/>
            <a:t>uma marca indelével, inapagável. </a:t>
          </a:r>
          <a:r>
            <a:rPr lang="pt-PT" sz="2600" kern="1200" dirty="0"/>
            <a:t>Deus nunca desiste de nós, mesmo que tenhamos a liberdade de O negar ou esquecer. </a:t>
          </a:r>
        </a:p>
      </dsp:txBody>
      <dsp:txXfrm>
        <a:off x="7097562" y="3003582"/>
        <a:ext cx="3616374" cy="220869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6320EA-04B7-423B-9994-7B55962EB88C}">
      <dsp:nvSpPr>
        <dsp:cNvPr id="0" name=""/>
        <dsp:cNvSpPr/>
      </dsp:nvSpPr>
      <dsp:spPr>
        <a:xfrm>
          <a:off x="573501" y="1794"/>
          <a:ext cx="4810109" cy="240505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600" kern="1200" dirty="0"/>
            <a:t>O BATISMO NÃO É…</a:t>
          </a:r>
        </a:p>
      </dsp:txBody>
      <dsp:txXfrm>
        <a:off x="643943" y="72236"/>
        <a:ext cx="4669225" cy="2264170"/>
      </dsp:txXfrm>
    </dsp:sp>
    <dsp:sp modelId="{70688351-CCA8-4728-B18A-5551A00AFA18}">
      <dsp:nvSpPr>
        <dsp:cNvPr id="0" name=""/>
        <dsp:cNvSpPr/>
      </dsp:nvSpPr>
      <dsp:spPr>
        <a:xfrm>
          <a:off x="1054512" y="2406849"/>
          <a:ext cx="481010" cy="18037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3791"/>
              </a:lnTo>
              <a:lnTo>
                <a:pt x="481010" y="1803791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97EEB3-50B4-4493-9F59-8DCA63478DD6}">
      <dsp:nvSpPr>
        <dsp:cNvPr id="0" name=""/>
        <dsp:cNvSpPr/>
      </dsp:nvSpPr>
      <dsp:spPr>
        <a:xfrm>
          <a:off x="1535523" y="3008112"/>
          <a:ext cx="3848087" cy="24050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PT" sz="2800" b="0" kern="1200" dirty="0"/>
            <a:t>o fim da minha </a:t>
          </a:r>
        </a:p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PT" sz="2800" b="0" kern="1200" dirty="0"/>
            <a:t>vida cristã. </a:t>
          </a:r>
        </a:p>
      </dsp:txBody>
      <dsp:txXfrm>
        <a:off x="1605965" y="3078554"/>
        <a:ext cx="3707203" cy="2264170"/>
      </dsp:txXfrm>
    </dsp:sp>
    <dsp:sp modelId="{C56C9B61-D6F4-42EC-92EB-D46C0675FEC2}">
      <dsp:nvSpPr>
        <dsp:cNvPr id="0" name=""/>
        <dsp:cNvSpPr/>
      </dsp:nvSpPr>
      <dsp:spPr>
        <a:xfrm>
          <a:off x="6586138" y="1794"/>
          <a:ext cx="4810109" cy="240505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600" kern="1200" dirty="0"/>
            <a:t>O BATISMO É…</a:t>
          </a:r>
        </a:p>
      </dsp:txBody>
      <dsp:txXfrm>
        <a:off x="6656580" y="72236"/>
        <a:ext cx="4669225" cy="2264170"/>
      </dsp:txXfrm>
    </dsp:sp>
    <dsp:sp modelId="{1E5A49D2-3FED-4999-8443-0EDA49BA8B98}">
      <dsp:nvSpPr>
        <dsp:cNvPr id="0" name=""/>
        <dsp:cNvSpPr/>
      </dsp:nvSpPr>
      <dsp:spPr>
        <a:xfrm>
          <a:off x="7067149" y="2406849"/>
          <a:ext cx="481010" cy="18037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3791"/>
              </a:lnTo>
              <a:lnTo>
                <a:pt x="481010" y="1803791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F2AF95-4189-47C5-AB95-4713006029E2}">
      <dsp:nvSpPr>
        <dsp:cNvPr id="0" name=""/>
        <dsp:cNvSpPr/>
      </dsp:nvSpPr>
      <dsp:spPr>
        <a:xfrm>
          <a:off x="7548160" y="3008112"/>
          <a:ext cx="3848087" cy="24050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+mj-lt"/>
            <a:buNone/>
          </a:pPr>
          <a:r>
            <a:rPr lang="pt-PT" sz="2800" b="1" kern="1200" dirty="0"/>
            <a:t> </a:t>
          </a:r>
          <a:r>
            <a:rPr lang="pt-PT" sz="2800" b="0" kern="1200" dirty="0"/>
            <a:t>o início de um caminho que dura a vida inteira </a:t>
          </a:r>
          <a:r>
            <a:rPr lang="pt-PT" sz="2800" kern="1200" dirty="0"/>
            <a:t>e culmina na minha morte e ressurreição em Cristo. </a:t>
          </a:r>
        </a:p>
      </dsp:txBody>
      <dsp:txXfrm>
        <a:off x="7618602" y="3078554"/>
        <a:ext cx="3707203" cy="226417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9873E4-BA41-4FBC-8FEC-2093629C5C46}">
      <dsp:nvSpPr>
        <dsp:cNvPr id="0" name=""/>
        <dsp:cNvSpPr/>
      </dsp:nvSpPr>
      <dsp:spPr>
        <a:xfrm>
          <a:off x="691306" y="372"/>
          <a:ext cx="4804171" cy="240208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600" kern="1200" dirty="0"/>
            <a:t>O BATISMO NÃO É…</a:t>
          </a:r>
        </a:p>
      </dsp:txBody>
      <dsp:txXfrm>
        <a:off x="761661" y="70727"/>
        <a:ext cx="4663461" cy="2261375"/>
      </dsp:txXfrm>
    </dsp:sp>
    <dsp:sp modelId="{65B72036-977F-4BB3-ACC4-669A5BDB84E5}">
      <dsp:nvSpPr>
        <dsp:cNvPr id="0" name=""/>
        <dsp:cNvSpPr/>
      </dsp:nvSpPr>
      <dsp:spPr>
        <a:xfrm>
          <a:off x="1171723" y="2402458"/>
          <a:ext cx="480417" cy="18015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1564"/>
              </a:lnTo>
              <a:lnTo>
                <a:pt x="480417" y="1801564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CAFABE-BF0D-4758-BB3A-F6A371681A4D}">
      <dsp:nvSpPr>
        <dsp:cNvPr id="0" name=""/>
        <dsp:cNvSpPr/>
      </dsp:nvSpPr>
      <dsp:spPr>
        <a:xfrm>
          <a:off x="1652141" y="3002979"/>
          <a:ext cx="3843337" cy="24020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PT" sz="2600" b="0" kern="1200" dirty="0"/>
            <a:t>um rito que me livra da tentação do pecado e da experiência do mal. </a:t>
          </a:r>
        </a:p>
      </dsp:txBody>
      <dsp:txXfrm>
        <a:off x="1722496" y="3073334"/>
        <a:ext cx="3702627" cy="2261375"/>
      </dsp:txXfrm>
    </dsp:sp>
    <dsp:sp modelId="{04A593A0-2DC8-4730-99C7-1889EBF52512}">
      <dsp:nvSpPr>
        <dsp:cNvPr id="0" name=""/>
        <dsp:cNvSpPr/>
      </dsp:nvSpPr>
      <dsp:spPr>
        <a:xfrm>
          <a:off x="6444446" y="65420"/>
          <a:ext cx="4804171" cy="2402085"/>
        </a:xfrm>
        <a:prstGeom prst="roundRect">
          <a:avLst>
            <a:gd name="adj" fmla="val 10000"/>
          </a:avLst>
        </a:prstGeom>
        <a:solidFill>
          <a:schemeClr val="accent5">
            <a:hueOff val="2356783"/>
            <a:satOff val="-11270"/>
            <a:lumOff val="1235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600" kern="1200" dirty="0"/>
            <a:t>O BATISMO É…</a:t>
          </a:r>
        </a:p>
      </dsp:txBody>
      <dsp:txXfrm>
        <a:off x="6514801" y="135775"/>
        <a:ext cx="4663461" cy="2261375"/>
      </dsp:txXfrm>
    </dsp:sp>
    <dsp:sp modelId="{C8CE358C-5CE0-4E41-9A93-4BF382C96BF4}">
      <dsp:nvSpPr>
        <dsp:cNvPr id="0" name=""/>
        <dsp:cNvSpPr/>
      </dsp:nvSpPr>
      <dsp:spPr>
        <a:xfrm>
          <a:off x="6924863" y="2467506"/>
          <a:ext cx="732492" cy="17365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6515"/>
              </a:lnTo>
              <a:lnTo>
                <a:pt x="732492" y="1736515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58BA11-6F33-414A-9CBD-B9D5EA0F3BD0}">
      <dsp:nvSpPr>
        <dsp:cNvPr id="0" name=""/>
        <dsp:cNvSpPr/>
      </dsp:nvSpPr>
      <dsp:spPr>
        <a:xfrm>
          <a:off x="7657355" y="3002979"/>
          <a:ext cx="3843337" cy="24020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2356783"/>
              <a:satOff val="-11270"/>
              <a:lumOff val="123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+mj-lt"/>
            <a:buNone/>
          </a:pPr>
          <a:r>
            <a:rPr lang="pt-PT" sz="2300" kern="1200" dirty="0"/>
            <a:t>união a Cristo, </a:t>
          </a:r>
        </a:p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+mj-lt"/>
            <a:buNone/>
          </a:pPr>
          <a:r>
            <a:rPr lang="pt-PT" sz="2300" kern="1200" dirty="0"/>
            <a:t>que nos fortalece</a:t>
          </a:r>
        </a:p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+mj-lt"/>
            <a:buNone/>
          </a:pPr>
          <a:r>
            <a:rPr lang="pt-PT" sz="2300" kern="1200" dirty="0"/>
            <a:t>neste combate </a:t>
          </a:r>
        </a:p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+mj-lt"/>
            <a:buNone/>
          </a:pPr>
          <a:r>
            <a:rPr lang="pt-PT" sz="2300" kern="1200" dirty="0"/>
            <a:t>pelo bem e contra o mal. </a:t>
          </a:r>
        </a:p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+mj-lt"/>
            <a:buNone/>
          </a:pPr>
          <a:r>
            <a:rPr lang="pt-PT" sz="2300" kern="1200" dirty="0"/>
            <a:t>Esse é o significado </a:t>
          </a:r>
        </a:p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+mj-lt"/>
            <a:buNone/>
          </a:pPr>
          <a:r>
            <a:rPr lang="pt-PT" sz="2300" kern="1200" dirty="0"/>
            <a:t>da unção pré-batismal.</a:t>
          </a:r>
        </a:p>
      </dsp:txBody>
      <dsp:txXfrm>
        <a:off x="7727710" y="3073334"/>
        <a:ext cx="3702627" cy="2261375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62680B-17B8-44C1-87E7-44A46B24CE05}">
      <dsp:nvSpPr>
        <dsp:cNvPr id="0" name=""/>
        <dsp:cNvSpPr/>
      </dsp:nvSpPr>
      <dsp:spPr>
        <a:xfrm>
          <a:off x="1096892" y="1372"/>
          <a:ext cx="4600209" cy="230010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600" kern="1200" dirty="0"/>
            <a:t>O BATISMO NÃO…</a:t>
          </a:r>
        </a:p>
      </dsp:txBody>
      <dsp:txXfrm>
        <a:off x="1164260" y="68740"/>
        <a:ext cx="4465473" cy="2165368"/>
      </dsp:txXfrm>
    </dsp:sp>
    <dsp:sp modelId="{2338D49C-66DD-4D98-8488-34FD0A8FEB67}">
      <dsp:nvSpPr>
        <dsp:cNvPr id="0" name=""/>
        <dsp:cNvSpPr/>
      </dsp:nvSpPr>
      <dsp:spPr>
        <a:xfrm>
          <a:off x="1556912" y="2301477"/>
          <a:ext cx="460020" cy="17250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5078"/>
              </a:lnTo>
              <a:lnTo>
                <a:pt x="460020" y="1725078"/>
              </a:lnTo>
            </a:path>
          </a:pathLst>
        </a:custGeom>
        <a:noFill/>
        <a:ln w="1587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70E9B8-4172-4052-B566-91FCD51F2238}">
      <dsp:nvSpPr>
        <dsp:cNvPr id="0" name=""/>
        <dsp:cNvSpPr/>
      </dsp:nvSpPr>
      <dsp:spPr>
        <a:xfrm>
          <a:off x="2016933" y="2876503"/>
          <a:ext cx="3680167" cy="23001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PT" sz="2000" b="1" kern="1200" dirty="0"/>
            <a:t>faz de mim automaticamente uma boa pessoa</a:t>
          </a:r>
          <a:r>
            <a:rPr lang="pt-PT" sz="2000" kern="1200" dirty="0"/>
            <a:t> ou uma pessoa melhor que as outras. </a:t>
          </a:r>
        </a:p>
      </dsp:txBody>
      <dsp:txXfrm>
        <a:off x="2084301" y="2943871"/>
        <a:ext cx="3545431" cy="2165368"/>
      </dsp:txXfrm>
    </dsp:sp>
    <dsp:sp modelId="{CE0C9DB9-529D-4736-8555-C7C90E218B25}">
      <dsp:nvSpPr>
        <dsp:cNvPr id="0" name=""/>
        <dsp:cNvSpPr/>
      </dsp:nvSpPr>
      <dsp:spPr>
        <a:xfrm>
          <a:off x="6847153" y="1372"/>
          <a:ext cx="4600209" cy="230010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600" kern="1200" dirty="0"/>
            <a:t>O BATISMO…</a:t>
          </a:r>
        </a:p>
      </dsp:txBody>
      <dsp:txXfrm>
        <a:off x="6914521" y="68740"/>
        <a:ext cx="4465473" cy="2165368"/>
      </dsp:txXfrm>
    </dsp:sp>
    <dsp:sp modelId="{52AE419E-5ABC-45B8-AB2C-425131E452C9}">
      <dsp:nvSpPr>
        <dsp:cNvPr id="0" name=""/>
        <dsp:cNvSpPr/>
      </dsp:nvSpPr>
      <dsp:spPr>
        <a:xfrm>
          <a:off x="7307174" y="2301477"/>
          <a:ext cx="460020" cy="17991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99118"/>
              </a:lnTo>
              <a:lnTo>
                <a:pt x="460020" y="1799118"/>
              </a:lnTo>
            </a:path>
          </a:pathLst>
        </a:custGeom>
        <a:noFill/>
        <a:ln w="1587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25C838-7CDC-471B-91FE-FEEE5D1315A2}">
      <dsp:nvSpPr>
        <dsp:cNvPr id="0" name=""/>
        <dsp:cNvSpPr/>
      </dsp:nvSpPr>
      <dsp:spPr>
        <a:xfrm>
          <a:off x="7767195" y="2876503"/>
          <a:ext cx="3731137" cy="24481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+mj-lt"/>
            <a:buNone/>
          </a:pPr>
          <a:r>
            <a:rPr lang="pt-PT" sz="2000" b="1" kern="1200" dirty="0"/>
            <a:t>faz de mim “cristão”</a:t>
          </a:r>
          <a:r>
            <a:rPr lang="pt-PT" sz="2000" kern="1200" dirty="0"/>
            <a:t> (um outro Cristo, um ungido, um escolhido, um consagrado, um enviado).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+mj-lt"/>
            <a:buNone/>
          </a:pPr>
          <a:r>
            <a:rPr lang="pt-PT" sz="2000" kern="1200" dirty="0"/>
            <a:t>E ser cristão não é simplesmente praticar o bem. Ser cristão é viver “por Cristo, com Cristo, em Cristo”, até poder dizer: “Já não sou e que vivo, é Cristo que vive em mim”. </a:t>
          </a:r>
        </a:p>
      </dsp:txBody>
      <dsp:txXfrm>
        <a:off x="7838900" y="2948208"/>
        <a:ext cx="3587727" cy="2304775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62680B-17B8-44C1-87E7-44A46B24CE05}">
      <dsp:nvSpPr>
        <dsp:cNvPr id="0" name=""/>
        <dsp:cNvSpPr/>
      </dsp:nvSpPr>
      <dsp:spPr>
        <a:xfrm>
          <a:off x="1096892" y="1372"/>
          <a:ext cx="4600209" cy="230010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600" kern="1200" dirty="0"/>
            <a:t>O BATISMO NÃO…</a:t>
          </a:r>
        </a:p>
      </dsp:txBody>
      <dsp:txXfrm>
        <a:off x="1164260" y="68740"/>
        <a:ext cx="4465473" cy="2165368"/>
      </dsp:txXfrm>
    </dsp:sp>
    <dsp:sp modelId="{2338D49C-66DD-4D98-8488-34FD0A8FEB67}">
      <dsp:nvSpPr>
        <dsp:cNvPr id="0" name=""/>
        <dsp:cNvSpPr/>
      </dsp:nvSpPr>
      <dsp:spPr>
        <a:xfrm>
          <a:off x="1556912" y="2301477"/>
          <a:ext cx="460020" cy="17250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5078"/>
              </a:lnTo>
              <a:lnTo>
                <a:pt x="460020" y="1725078"/>
              </a:lnTo>
            </a:path>
          </a:pathLst>
        </a:custGeom>
        <a:noFill/>
        <a:ln w="1587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70E9B8-4172-4052-B566-91FCD51F2238}">
      <dsp:nvSpPr>
        <dsp:cNvPr id="0" name=""/>
        <dsp:cNvSpPr/>
      </dsp:nvSpPr>
      <dsp:spPr>
        <a:xfrm>
          <a:off x="2016933" y="2876503"/>
          <a:ext cx="3680167" cy="23001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PT" sz="2000" b="1" kern="1200" dirty="0"/>
            <a:t>faz de mim automaticamente uma boa pessoa</a:t>
          </a:r>
          <a:r>
            <a:rPr lang="pt-PT" sz="2000" kern="1200" dirty="0"/>
            <a:t> ou uma pessoa melhor que as outras. </a:t>
          </a:r>
        </a:p>
      </dsp:txBody>
      <dsp:txXfrm>
        <a:off x="2084301" y="2943871"/>
        <a:ext cx="3545431" cy="2165368"/>
      </dsp:txXfrm>
    </dsp:sp>
    <dsp:sp modelId="{CE0C9DB9-529D-4736-8555-C7C90E218B25}">
      <dsp:nvSpPr>
        <dsp:cNvPr id="0" name=""/>
        <dsp:cNvSpPr/>
      </dsp:nvSpPr>
      <dsp:spPr>
        <a:xfrm>
          <a:off x="6847153" y="1372"/>
          <a:ext cx="4600209" cy="230010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600" kern="1200" dirty="0"/>
            <a:t>O BATISMO É…</a:t>
          </a:r>
        </a:p>
      </dsp:txBody>
      <dsp:txXfrm>
        <a:off x="6914521" y="68740"/>
        <a:ext cx="4465473" cy="2165368"/>
      </dsp:txXfrm>
    </dsp:sp>
    <dsp:sp modelId="{52AE419E-5ABC-45B8-AB2C-425131E452C9}">
      <dsp:nvSpPr>
        <dsp:cNvPr id="0" name=""/>
        <dsp:cNvSpPr/>
      </dsp:nvSpPr>
      <dsp:spPr>
        <a:xfrm>
          <a:off x="7307174" y="2301477"/>
          <a:ext cx="460020" cy="17991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99118"/>
              </a:lnTo>
              <a:lnTo>
                <a:pt x="460020" y="1799118"/>
              </a:lnTo>
            </a:path>
          </a:pathLst>
        </a:custGeom>
        <a:noFill/>
        <a:ln w="15875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25C838-7CDC-471B-91FE-FEEE5D1315A2}">
      <dsp:nvSpPr>
        <dsp:cNvPr id="0" name=""/>
        <dsp:cNvSpPr/>
      </dsp:nvSpPr>
      <dsp:spPr>
        <a:xfrm>
          <a:off x="7767195" y="2876503"/>
          <a:ext cx="3731137" cy="24481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+mj-lt"/>
            <a:buNone/>
          </a:pPr>
          <a:r>
            <a:rPr lang="pt-PT" sz="2000" kern="1200" dirty="0"/>
            <a:t>Ser cristão e viver 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+mj-lt"/>
            <a:buNone/>
          </a:pPr>
          <a:r>
            <a:rPr lang="pt-PT" sz="2000" kern="1200" dirty="0"/>
            <a:t>“por Cristo, com Cristo, em Cristo”, até poder dizer: 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+mj-lt"/>
            <a:buNone/>
          </a:pPr>
          <a:r>
            <a:rPr lang="pt-PT" sz="2000" kern="1200" dirty="0"/>
            <a:t>“Já não sou e que vivo, 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+mj-lt"/>
            <a:buNone/>
          </a:pPr>
          <a:r>
            <a:rPr lang="pt-PT" sz="2000" kern="1200" dirty="0"/>
            <a:t>é Cristo que vive em mim”. </a:t>
          </a:r>
        </a:p>
      </dsp:txBody>
      <dsp:txXfrm>
        <a:off x="7838900" y="2948208"/>
        <a:ext cx="3587727" cy="2304775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321441-5775-49FB-9C51-A08D4DA2F108}">
      <dsp:nvSpPr>
        <dsp:cNvPr id="0" name=""/>
        <dsp:cNvSpPr/>
      </dsp:nvSpPr>
      <dsp:spPr>
        <a:xfrm>
          <a:off x="677912" y="3199"/>
          <a:ext cx="4816078" cy="24080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600" kern="1200" dirty="0"/>
            <a:t>O BATISMO NÃO É…</a:t>
          </a:r>
        </a:p>
      </dsp:txBody>
      <dsp:txXfrm>
        <a:off x="748441" y="73728"/>
        <a:ext cx="4675020" cy="2266981"/>
      </dsp:txXfrm>
    </dsp:sp>
    <dsp:sp modelId="{CD11EE89-A5DC-46CD-BE54-DD995EB1C8B5}">
      <dsp:nvSpPr>
        <dsp:cNvPr id="0" name=""/>
        <dsp:cNvSpPr/>
      </dsp:nvSpPr>
      <dsp:spPr>
        <a:xfrm>
          <a:off x="1159519" y="2411238"/>
          <a:ext cx="481607" cy="18060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6029"/>
              </a:lnTo>
              <a:lnTo>
                <a:pt x="481607" y="1806029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F56DCF-684F-4958-88AC-7D51FBF9919E}">
      <dsp:nvSpPr>
        <dsp:cNvPr id="0" name=""/>
        <dsp:cNvSpPr/>
      </dsp:nvSpPr>
      <dsp:spPr>
        <a:xfrm>
          <a:off x="1641127" y="3013248"/>
          <a:ext cx="3852862" cy="24080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PT" sz="2800" b="0" i="0" kern="1200" dirty="0"/>
            <a:t>o último nem o único sacramento.</a:t>
          </a:r>
        </a:p>
      </dsp:txBody>
      <dsp:txXfrm>
        <a:off x="1711656" y="3083777"/>
        <a:ext cx="3711804" cy="2266981"/>
      </dsp:txXfrm>
    </dsp:sp>
    <dsp:sp modelId="{BFF52566-3B08-4DC8-BE0B-F39409922223}">
      <dsp:nvSpPr>
        <dsp:cNvPr id="0" name=""/>
        <dsp:cNvSpPr/>
      </dsp:nvSpPr>
      <dsp:spPr>
        <a:xfrm>
          <a:off x="6698009" y="3199"/>
          <a:ext cx="4816078" cy="24080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600" kern="1200" dirty="0"/>
            <a:t>O BATISMO É…</a:t>
          </a:r>
        </a:p>
      </dsp:txBody>
      <dsp:txXfrm>
        <a:off x="6768538" y="73728"/>
        <a:ext cx="4675020" cy="2266981"/>
      </dsp:txXfrm>
    </dsp:sp>
    <dsp:sp modelId="{F7E9C117-AD95-42DD-97C3-EA86EAB091CF}">
      <dsp:nvSpPr>
        <dsp:cNvPr id="0" name=""/>
        <dsp:cNvSpPr/>
      </dsp:nvSpPr>
      <dsp:spPr>
        <a:xfrm>
          <a:off x="7179617" y="2411238"/>
          <a:ext cx="481607" cy="18060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6029"/>
              </a:lnTo>
              <a:lnTo>
                <a:pt x="481607" y="1806029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C77710-D665-443D-AD83-1DEFDB0711A9}">
      <dsp:nvSpPr>
        <dsp:cNvPr id="0" name=""/>
        <dsp:cNvSpPr/>
      </dsp:nvSpPr>
      <dsp:spPr>
        <a:xfrm>
          <a:off x="7661225" y="3013248"/>
          <a:ext cx="3852862" cy="24080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+mj-lt"/>
            <a:buNone/>
          </a:pPr>
          <a:r>
            <a:rPr lang="pt-PT" sz="2800" b="0" i="0" kern="1200" dirty="0"/>
            <a:t>o primeiro de sete sacramentos… </a:t>
          </a:r>
        </a:p>
      </dsp:txBody>
      <dsp:txXfrm>
        <a:off x="7731754" y="3083777"/>
        <a:ext cx="3711804" cy="22669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FAF6C1-DEAB-40E1-A1B0-469352675826}">
      <dsp:nvSpPr>
        <dsp:cNvPr id="0" name=""/>
        <dsp:cNvSpPr/>
      </dsp:nvSpPr>
      <dsp:spPr>
        <a:xfrm rot="10800000">
          <a:off x="1577578" y="864458"/>
          <a:ext cx="5777639" cy="3241546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3228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800" kern="1200" dirty="0"/>
            <a:t>Para educar na fé uma criança é necessária uma família cristã, integrada numa comunidade cristã, apoiada no testemunho de fé dos outros. </a:t>
          </a:r>
        </a:p>
      </dsp:txBody>
      <dsp:txXfrm rot="10800000">
        <a:off x="2387964" y="864458"/>
        <a:ext cx="4967253" cy="3241546"/>
      </dsp:txXfrm>
    </dsp:sp>
    <dsp:sp modelId="{71966E4C-A198-4A53-BA30-E6FB73B0B09A}">
      <dsp:nvSpPr>
        <dsp:cNvPr id="0" name=""/>
        <dsp:cNvSpPr/>
      </dsp:nvSpPr>
      <dsp:spPr>
        <a:xfrm>
          <a:off x="526718" y="1166296"/>
          <a:ext cx="2637870" cy="263787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69687C-4F93-467C-986E-A6E3BA7FDCAB}">
      <dsp:nvSpPr>
        <dsp:cNvPr id="0" name=""/>
        <dsp:cNvSpPr/>
      </dsp:nvSpPr>
      <dsp:spPr>
        <a:xfrm>
          <a:off x="1468015" y="2701443"/>
          <a:ext cx="1706554" cy="1464876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0800" rIns="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4000" b="1" kern="1200" dirty="0"/>
            <a:t>7</a:t>
          </a:r>
        </a:p>
      </dsp:txBody>
      <dsp:txXfrm>
        <a:off x="1732301" y="2928301"/>
        <a:ext cx="1177982" cy="1011160"/>
      </dsp:txXfrm>
    </dsp:sp>
    <dsp:sp modelId="{D8859801-23E6-476F-8F97-DA1119D4FE46}">
      <dsp:nvSpPr>
        <dsp:cNvPr id="0" name=""/>
        <dsp:cNvSpPr/>
      </dsp:nvSpPr>
      <dsp:spPr>
        <a:xfrm>
          <a:off x="1508998" y="3356622"/>
          <a:ext cx="198607" cy="17168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2F6957-DB2C-45A9-8AA9-F910D21A3A42}">
      <dsp:nvSpPr>
        <dsp:cNvPr id="0" name=""/>
        <dsp:cNvSpPr/>
      </dsp:nvSpPr>
      <dsp:spPr>
        <a:xfrm>
          <a:off x="0" y="1891746"/>
          <a:ext cx="1706554" cy="146487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1000" b="-41000"/>
          </a:stretch>
        </a:blip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1F2EFE-C548-44CB-9E3A-A28DEEFDC5F0}">
      <dsp:nvSpPr>
        <dsp:cNvPr id="0" name=""/>
        <dsp:cNvSpPr/>
      </dsp:nvSpPr>
      <dsp:spPr>
        <a:xfrm>
          <a:off x="1168527" y="3162229"/>
          <a:ext cx="198607" cy="17168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9D0EDD-D99E-4B3D-969E-5BE15CDB8128}">
      <dsp:nvSpPr>
        <dsp:cNvPr id="0" name=""/>
        <dsp:cNvSpPr/>
      </dsp:nvSpPr>
      <dsp:spPr>
        <a:xfrm>
          <a:off x="2936031" y="1887315"/>
          <a:ext cx="1706554" cy="1464876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21590" rIns="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700" b="1" kern="1200" cap="small" baseline="0" dirty="0">
              <a:solidFill>
                <a:srgbClr val="FFFF00"/>
              </a:solidFill>
            </a:rPr>
            <a:t>Eucaristia</a:t>
          </a:r>
        </a:p>
      </dsp:txBody>
      <dsp:txXfrm>
        <a:off x="3200317" y="2114173"/>
        <a:ext cx="1177982" cy="1011160"/>
      </dsp:txXfrm>
    </dsp:sp>
    <dsp:sp modelId="{903C48B2-1BA5-4A3B-9552-BECADF092AB1}">
      <dsp:nvSpPr>
        <dsp:cNvPr id="0" name=""/>
        <dsp:cNvSpPr/>
      </dsp:nvSpPr>
      <dsp:spPr>
        <a:xfrm>
          <a:off x="4110863" y="3154475"/>
          <a:ext cx="198607" cy="17168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33980D-9BE2-40EA-92C7-1A7C1A9308D8}">
      <dsp:nvSpPr>
        <dsp:cNvPr id="0" name=""/>
        <dsp:cNvSpPr/>
      </dsp:nvSpPr>
      <dsp:spPr>
        <a:xfrm>
          <a:off x="4405097" y="2698674"/>
          <a:ext cx="1706554" cy="146487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5ABF06-4B67-40FA-8BE8-EA33CDC9D90E}">
      <dsp:nvSpPr>
        <dsp:cNvPr id="0" name=""/>
        <dsp:cNvSpPr/>
      </dsp:nvSpPr>
      <dsp:spPr>
        <a:xfrm>
          <a:off x="4446079" y="3350530"/>
          <a:ext cx="198607" cy="17168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CD3AC4-B869-4600-8E4D-EA5355BC9826}">
      <dsp:nvSpPr>
        <dsp:cNvPr id="0" name=""/>
        <dsp:cNvSpPr/>
      </dsp:nvSpPr>
      <dsp:spPr>
        <a:xfrm>
          <a:off x="1468015" y="1082049"/>
          <a:ext cx="1706554" cy="1464876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21590" rIns="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700" b="1" i="0" kern="1200" cap="small" baseline="0" dirty="0">
              <a:solidFill>
                <a:srgbClr val="FFFF00"/>
              </a:solidFill>
            </a:rPr>
            <a:t>Batismo</a:t>
          </a:r>
        </a:p>
      </dsp:txBody>
      <dsp:txXfrm>
        <a:off x="1732301" y="1308907"/>
        <a:ext cx="1177982" cy="1011160"/>
      </dsp:txXfrm>
    </dsp:sp>
    <dsp:sp modelId="{EEB222FA-BAD4-47A6-BF9E-F843046E638E}">
      <dsp:nvSpPr>
        <dsp:cNvPr id="0" name=""/>
        <dsp:cNvSpPr/>
      </dsp:nvSpPr>
      <dsp:spPr>
        <a:xfrm>
          <a:off x="2629187" y="1101986"/>
          <a:ext cx="198607" cy="17168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2DCC6C-2ADA-4DD6-A48C-6BDABEB46B84}">
      <dsp:nvSpPr>
        <dsp:cNvPr id="0" name=""/>
        <dsp:cNvSpPr/>
      </dsp:nvSpPr>
      <dsp:spPr>
        <a:xfrm>
          <a:off x="2936031" y="267367"/>
          <a:ext cx="1706554" cy="146487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2000" b="-72000"/>
          </a:stretch>
        </a:blip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B5F3E8-B656-4513-9A1C-FD0120CC50F2}">
      <dsp:nvSpPr>
        <dsp:cNvPr id="0" name=""/>
        <dsp:cNvSpPr/>
      </dsp:nvSpPr>
      <dsp:spPr>
        <a:xfrm>
          <a:off x="2985420" y="916454"/>
          <a:ext cx="198607" cy="17168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2601BC-4D95-4FC1-8CC0-0FDCFED3685F}">
      <dsp:nvSpPr>
        <dsp:cNvPr id="0" name=""/>
        <dsp:cNvSpPr/>
      </dsp:nvSpPr>
      <dsp:spPr>
        <a:xfrm>
          <a:off x="4405097" y="1078726"/>
          <a:ext cx="1706554" cy="1464876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21590" rIns="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700" b="1" kern="1200" cap="small" baseline="0" dirty="0">
              <a:solidFill>
                <a:srgbClr val="FFFF00"/>
              </a:solidFill>
            </a:rPr>
            <a:t>Confirmação</a:t>
          </a:r>
        </a:p>
      </dsp:txBody>
      <dsp:txXfrm>
        <a:off x="4669383" y="1305584"/>
        <a:ext cx="1177982" cy="1011160"/>
      </dsp:txXfrm>
    </dsp:sp>
    <dsp:sp modelId="{1C60D5DE-B5FD-455F-AF77-0720BBF2274F}">
      <dsp:nvSpPr>
        <dsp:cNvPr id="0" name=""/>
        <dsp:cNvSpPr/>
      </dsp:nvSpPr>
      <dsp:spPr>
        <a:xfrm>
          <a:off x="5880468" y="1727813"/>
          <a:ext cx="198607" cy="17168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E5F327-160B-49C3-8DF7-BBF0DD110A9F}">
      <dsp:nvSpPr>
        <dsp:cNvPr id="0" name=""/>
        <dsp:cNvSpPr/>
      </dsp:nvSpPr>
      <dsp:spPr>
        <a:xfrm>
          <a:off x="5873112" y="1902269"/>
          <a:ext cx="1706554" cy="146487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BC3B28-316D-4153-ACE1-5A90030AADAD}">
      <dsp:nvSpPr>
        <dsp:cNvPr id="0" name=""/>
        <dsp:cNvSpPr/>
      </dsp:nvSpPr>
      <dsp:spPr>
        <a:xfrm>
          <a:off x="6205176" y="1928852"/>
          <a:ext cx="198607" cy="17168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587508-1B2F-46B1-99C8-84B27B2C3CE6}">
      <dsp:nvSpPr>
        <dsp:cNvPr id="0" name=""/>
        <dsp:cNvSpPr/>
      </dsp:nvSpPr>
      <dsp:spPr>
        <a:xfrm>
          <a:off x="5873112" y="282874"/>
          <a:ext cx="1706554" cy="1464876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21590" rIns="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700" b="1" i="0" kern="1200" cap="small" baseline="0" dirty="0">
              <a:solidFill>
                <a:srgbClr val="FFFF00"/>
              </a:solidFill>
            </a:rPr>
            <a:t>Penitência</a:t>
          </a:r>
        </a:p>
      </dsp:txBody>
      <dsp:txXfrm>
        <a:off x="6137398" y="509732"/>
        <a:ext cx="1177982" cy="1011160"/>
      </dsp:txXfrm>
    </dsp:sp>
    <dsp:sp modelId="{C9C60690-41F9-46DA-AB12-53D65788C787}">
      <dsp:nvSpPr>
        <dsp:cNvPr id="0" name=""/>
        <dsp:cNvSpPr/>
      </dsp:nvSpPr>
      <dsp:spPr>
        <a:xfrm>
          <a:off x="7348484" y="939715"/>
          <a:ext cx="198607" cy="17168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5E270F-FC65-4B20-9845-69397F9D9F53}">
      <dsp:nvSpPr>
        <dsp:cNvPr id="0" name=""/>
        <dsp:cNvSpPr/>
      </dsp:nvSpPr>
      <dsp:spPr>
        <a:xfrm>
          <a:off x="5886802" y="1901510"/>
          <a:ext cx="1706554" cy="146487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A45907-872D-41BC-9B76-98449ACC40CC}">
      <dsp:nvSpPr>
        <dsp:cNvPr id="0" name=""/>
        <dsp:cNvSpPr/>
      </dsp:nvSpPr>
      <dsp:spPr>
        <a:xfrm>
          <a:off x="7681598" y="1133001"/>
          <a:ext cx="198607" cy="17168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A80198-EB94-47FD-8673-107ECD74510E}">
      <dsp:nvSpPr>
        <dsp:cNvPr id="0" name=""/>
        <dsp:cNvSpPr/>
      </dsp:nvSpPr>
      <dsp:spPr>
        <a:xfrm>
          <a:off x="7341128" y="2717504"/>
          <a:ext cx="1706554" cy="1464876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21590" rIns="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700" b="1" kern="1200" cap="small" baseline="0" dirty="0">
              <a:solidFill>
                <a:srgbClr val="FFFF00"/>
              </a:solidFill>
            </a:rPr>
            <a:t>Matrimónio</a:t>
          </a:r>
        </a:p>
      </dsp:txBody>
      <dsp:txXfrm>
        <a:off x="7605414" y="2944362"/>
        <a:ext cx="1177982" cy="1011160"/>
      </dsp:txXfrm>
    </dsp:sp>
    <dsp:sp modelId="{480B1B9D-02D4-4CFA-B5FE-517A0AA8CF10}">
      <dsp:nvSpPr>
        <dsp:cNvPr id="0" name=""/>
        <dsp:cNvSpPr/>
      </dsp:nvSpPr>
      <dsp:spPr>
        <a:xfrm>
          <a:off x="7679497" y="4000725"/>
          <a:ext cx="198607" cy="17168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8F1E16-E548-408F-A8E8-AED572D59574}">
      <dsp:nvSpPr>
        <dsp:cNvPr id="0" name=""/>
        <dsp:cNvSpPr/>
      </dsp:nvSpPr>
      <dsp:spPr>
        <a:xfrm>
          <a:off x="5873112" y="3519448"/>
          <a:ext cx="1706554" cy="146487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7000" b="-37000"/>
          </a:stretch>
        </a:blip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17CBC2-9091-46A8-8D23-6650DA42C095}">
      <dsp:nvSpPr>
        <dsp:cNvPr id="0" name=""/>
        <dsp:cNvSpPr/>
      </dsp:nvSpPr>
      <dsp:spPr>
        <a:xfrm>
          <a:off x="7363195" y="4162443"/>
          <a:ext cx="198607" cy="17168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05341D-8B1B-4B22-9B08-C58405DBC034}">
      <dsp:nvSpPr>
        <dsp:cNvPr id="0" name=""/>
        <dsp:cNvSpPr/>
      </dsp:nvSpPr>
      <dsp:spPr>
        <a:xfrm>
          <a:off x="2934980" y="3510587"/>
          <a:ext cx="1706554" cy="1464876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21590" rIns="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700" b="1" kern="1200" cap="small" baseline="0" dirty="0">
              <a:solidFill>
                <a:srgbClr val="FFFF00"/>
              </a:solidFill>
            </a:rPr>
            <a:t>Ordem</a:t>
          </a:r>
          <a:r>
            <a:rPr lang="pt-PT" sz="1700" kern="1200" dirty="0"/>
            <a:t> </a:t>
          </a:r>
        </a:p>
      </dsp:txBody>
      <dsp:txXfrm>
        <a:off x="3199266" y="3737445"/>
        <a:ext cx="1177982" cy="1011160"/>
      </dsp:txXfrm>
    </dsp:sp>
    <dsp:sp modelId="{016D32CC-C4CD-479C-BF2C-DB965DBF9C21}">
      <dsp:nvSpPr>
        <dsp:cNvPr id="0" name=""/>
        <dsp:cNvSpPr/>
      </dsp:nvSpPr>
      <dsp:spPr>
        <a:xfrm>
          <a:off x="2984369" y="4159674"/>
          <a:ext cx="198607" cy="17168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F81C7A-5FD7-4E71-8B14-67484F87419F}">
      <dsp:nvSpPr>
        <dsp:cNvPr id="0" name=""/>
        <dsp:cNvSpPr/>
      </dsp:nvSpPr>
      <dsp:spPr>
        <a:xfrm>
          <a:off x="1466964" y="4324715"/>
          <a:ext cx="1706554" cy="146487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B2C671-D233-4DD4-BDE7-A795743CEBC0}">
      <dsp:nvSpPr>
        <dsp:cNvPr id="0" name=""/>
        <dsp:cNvSpPr/>
      </dsp:nvSpPr>
      <dsp:spPr>
        <a:xfrm>
          <a:off x="2628136" y="4345206"/>
          <a:ext cx="198607" cy="17168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E3C44B-454C-4607-803C-A22F502B2806}">
      <dsp:nvSpPr>
        <dsp:cNvPr id="0" name=""/>
        <dsp:cNvSpPr/>
      </dsp:nvSpPr>
      <dsp:spPr>
        <a:xfrm>
          <a:off x="8801788" y="3538278"/>
          <a:ext cx="1706554" cy="1464876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21590" rIns="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700" b="1" kern="1200" cap="small" baseline="0" dirty="0">
              <a:solidFill>
                <a:srgbClr val="FFFF00"/>
              </a:solidFill>
            </a:rPr>
            <a:t>Unção dos enfermos</a:t>
          </a:r>
        </a:p>
      </dsp:txBody>
      <dsp:txXfrm>
        <a:off x="9066074" y="3765136"/>
        <a:ext cx="1177982" cy="1011160"/>
      </dsp:txXfrm>
    </dsp:sp>
    <dsp:sp modelId="{9562774D-CE89-4765-A5EB-28F19D4F4336}">
      <dsp:nvSpPr>
        <dsp:cNvPr id="0" name=""/>
        <dsp:cNvSpPr/>
      </dsp:nvSpPr>
      <dsp:spPr>
        <a:xfrm>
          <a:off x="9140156" y="4821499"/>
          <a:ext cx="198607" cy="17168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BF4EDE-2A56-4404-8600-DD360335BAE4}">
      <dsp:nvSpPr>
        <dsp:cNvPr id="0" name=""/>
        <dsp:cNvSpPr/>
      </dsp:nvSpPr>
      <dsp:spPr>
        <a:xfrm>
          <a:off x="7333772" y="4340776"/>
          <a:ext cx="1706554" cy="146487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1000" b="-71000"/>
          </a:stretch>
        </a:blip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0567F6-74F4-4CB6-BDCE-E64301E7C636}">
      <dsp:nvSpPr>
        <dsp:cNvPr id="0" name=""/>
        <dsp:cNvSpPr/>
      </dsp:nvSpPr>
      <dsp:spPr>
        <a:xfrm>
          <a:off x="8823855" y="4983771"/>
          <a:ext cx="198607" cy="17168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A4955-C656-4A0C-A289-DBC287AD664F}">
      <dsp:nvSpPr>
        <dsp:cNvPr id="0" name=""/>
        <dsp:cNvSpPr/>
      </dsp:nvSpPr>
      <dsp:spPr>
        <a:xfrm>
          <a:off x="3370" y="362444"/>
          <a:ext cx="2673786" cy="213902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1000" b="-4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CA0B9E9-9AB0-4CD8-B0EA-3E25BD70CF64}">
      <dsp:nvSpPr>
        <dsp:cNvPr id="0" name=""/>
        <dsp:cNvSpPr/>
      </dsp:nvSpPr>
      <dsp:spPr>
        <a:xfrm>
          <a:off x="244011" y="2287570"/>
          <a:ext cx="2379669" cy="74866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b="0" kern="1200" dirty="0"/>
            <a:t>BATISMO</a:t>
          </a:r>
        </a:p>
      </dsp:txBody>
      <dsp:txXfrm>
        <a:off x="244011" y="2287570"/>
        <a:ext cx="2379669" cy="748660"/>
      </dsp:txXfrm>
    </dsp:sp>
    <dsp:sp modelId="{483E450B-C687-45AA-A1C9-40D5AAF8F667}">
      <dsp:nvSpPr>
        <dsp:cNvPr id="0" name=""/>
        <dsp:cNvSpPr/>
      </dsp:nvSpPr>
      <dsp:spPr>
        <a:xfrm>
          <a:off x="2944535" y="362444"/>
          <a:ext cx="2673786" cy="2139029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97224B4-D307-4EAB-8FED-977B3243487C}">
      <dsp:nvSpPr>
        <dsp:cNvPr id="0" name=""/>
        <dsp:cNvSpPr/>
      </dsp:nvSpPr>
      <dsp:spPr>
        <a:xfrm>
          <a:off x="3185176" y="2287570"/>
          <a:ext cx="2379669" cy="74866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shade val="50000"/>
            <a:hueOff val="180093"/>
            <a:satOff val="-8021"/>
            <a:lumOff val="1450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kern="1200" dirty="0"/>
            <a:t>EUCARISTIA</a:t>
          </a:r>
        </a:p>
      </dsp:txBody>
      <dsp:txXfrm>
        <a:off x="3185176" y="2287570"/>
        <a:ext cx="2379669" cy="748660"/>
      </dsp:txXfrm>
    </dsp:sp>
    <dsp:sp modelId="{B818CF17-59ED-412B-B424-50D76FF8321F}">
      <dsp:nvSpPr>
        <dsp:cNvPr id="0" name=""/>
        <dsp:cNvSpPr/>
      </dsp:nvSpPr>
      <dsp:spPr>
        <a:xfrm>
          <a:off x="5885700" y="362444"/>
          <a:ext cx="2673786" cy="213902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2000" b="-7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8DF51B2-D99B-4CE1-909D-1481BB243FD1}">
      <dsp:nvSpPr>
        <dsp:cNvPr id="0" name=""/>
        <dsp:cNvSpPr/>
      </dsp:nvSpPr>
      <dsp:spPr>
        <a:xfrm>
          <a:off x="6126341" y="2287570"/>
          <a:ext cx="2379669" cy="74866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shade val="50000"/>
            <a:hueOff val="360185"/>
            <a:satOff val="-16043"/>
            <a:lumOff val="2901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kern="1200" dirty="0"/>
            <a:t>CONFIRMAÇÃO</a:t>
          </a:r>
        </a:p>
      </dsp:txBody>
      <dsp:txXfrm>
        <a:off x="6126341" y="2287570"/>
        <a:ext cx="2379669" cy="748660"/>
      </dsp:txXfrm>
    </dsp:sp>
    <dsp:sp modelId="{C6881A88-DEC9-4BF2-90D0-ACCF5262EE68}">
      <dsp:nvSpPr>
        <dsp:cNvPr id="0" name=""/>
        <dsp:cNvSpPr/>
      </dsp:nvSpPr>
      <dsp:spPr>
        <a:xfrm>
          <a:off x="8826865" y="362444"/>
          <a:ext cx="2673786" cy="2139029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3DFAE31-4C50-4A44-A9FE-877B78678B37}">
      <dsp:nvSpPr>
        <dsp:cNvPr id="0" name=""/>
        <dsp:cNvSpPr/>
      </dsp:nvSpPr>
      <dsp:spPr>
        <a:xfrm>
          <a:off x="9067506" y="2287570"/>
          <a:ext cx="2379669" cy="74866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shade val="50000"/>
            <a:hueOff val="540278"/>
            <a:satOff val="-24064"/>
            <a:lumOff val="435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kern="1200" dirty="0"/>
            <a:t>RECONCILIAÇÃO</a:t>
          </a:r>
        </a:p>
      </dsp:txBody>
      <dsp:txXfrm>
        <a:off x="9067506" y="2287570"/>
        <a:ext cx="2379669" cy="748660"/>
      </dsp:txXfrm>
    </dsp:sp>
    <dsp:sp modelId="{61F688E7-9583-4C26-B0F4-ED6A3D84BCEF}">
      <dsp:nvSpPr>
        <dsp:cNvPr id="0" name=""/>
        <dsp:cNvSpPr/>
      </dsp:nvSpPr>
      <dsp:spPr>
        <a:xfrm>
          <a:off x="1473952" y="3303609"/>
          <a:ext cx="2673786" cy="213902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7000" b="-3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8A3724F-6BC4-48B9-BE05-24549DA45EEA}">
      <dsp:nvSpPr>
        <dsp:cNvPr id="0" name=""/>
        <dsp:cNvSpPr/>
      </dsp:nvSpPr>
      <dsp:spPr>
        <a:xfrm>
          <a:off x="1714593" y="5228735"/>
          <a:ext cx="2379669" cy="74866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shade val="50000"/>
            <a:hueOff val="540278"/>
            <a:satOff val="-24064"/>
            <a:lumOff val="435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kern="1200" dirty="0"/>
            <a:t>MATRIMÓNIO</a:t>
          </a:r>
        </a:p>
      </dsp:txBody>
      <dsp:txXfrm>
        <a:off x="1714593" y="5228735"/>
        <a:ext cx="2379669" cy="748660"/>
      </dsp:txXfrm>
    </dsp:sp>
    <dsp:sp modelId="{53414D67-D8F8-4221-A5D5-4186B76812BC}">
      <dsp:nvSpPr>
        <dsp:cNvPr id="0" name=""/>
        <dsp:cNvSpPr/>
      </dsp:nvSpPr>
      <dsp:spPr>
        <a:xfrm>
          <a:off x="4415117" y="3303609"/>
          <a:ext cx="2673786" cy="2139029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5EC90F7-8502-4E55-92FB-4493F429CF0F}">
      <dsp:nvSpPr>
        <dsp:cNvPr id="0" name=""/>
        <dsp:cNvSpPr/>
      </dsp:nvSpPr>
      <dsp:spPr>
        <a:xfrm>
          <a:off x="4655758" y="5228735"/>
          <a:ext cx="2379669" cy="74866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shade val="50000"/>
            <a:hueOff val="360185"/>
            <a:satOff val="-16043"/>
            <a:lumOff val="2901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kern="1200" dirty="0"/>
            <a:t>ORDEM</a:t>
          </a:r>
        </a:p>
      </dsp:txBody>
      <dsp:txXfrm>
        <a:off x="4655758" y="5228735"/>
        <a:ext cx="2379669" cy="748660"/>
      </dsp:txXfrm>
    </dsp:sp>
    <dsp:sp modelId="{211EE77E-57B8-4F04-9874-297985BC22F3}">
      <dsp:nvSpPr>
        <dsp:cNvPr id="0" name=""/>
        <dsp:cNvSpPr/>
      </dsp:nvSpPr>
      <dsp:spPr>
        <a:xfrm>
          <a:off x="7356282" y="3303609"/>
          <a:ext cx="2673786" cy="213902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1000" b="-7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AAD1977-DA97-43D6-A7CB-22133BB4136C}">
      <dsp:nvSpPr>
        <dsp:cNvPr id="0" name=""/>
        <dsp:cNvSpPr/>
      </dsp:nvSpPr>
      <dsp:spPr>
        <a:xfrm>
          <a:off x="7596923" y="5228735"/>
          <a:ext cx="2379669" cy="74866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shade val="50000"/>
            <a:hueOff val="180093"/>
            <a:satOff val="-8021"/>
            <a:lumOff val="1450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kern="1200" dirty="0"/>
            <a:t>UNÇÃO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800" kern="1200" dirty="0"/>
            <a:t>DOS ENFERMOS</a:t>
          </a:r>
        </a:p>
      </dsp:txBody>
      <dsp:txXfrm>
        <a:off x="7596923" y="5228735"/>
        <a:ext cx="2379669" cy="748660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DBEDBD-3AE6-4D85-9D92-0B59D8C64AED}">
      <dsp:nvSpPr>
        <dsp:cNvPr id="0" name=""/>
        <dsp:cNvSpPr/>
      </dsp:nvSpPr>
      <dsp:spPr>
        <a:xfrm>
          <a:off x="0" y="0"/>
          <a:ext cx="1125380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71169C-A153-44D3-B55F-0E131C51BACB}">
      <dsp:nvSpPr>
        <dsp:cNvPr id="0" name=""/>
        <dsp:cNvSpPr/>
      </dsp:nvSpPr>
      <dsp:spPr>
        <a:xfrm>
          <a:off x="0" y="0"/>
          <a:ext cx="2250761" cy="56947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2700" b="1" kern="1200" cap="small" baseline="0"/>
        </a:p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2700" b="1" kern="1200" cap="small" baseline="0"/>
        </a:p>
        <a:p>
          <a:pPr marL="0" lvl="0" indent="0" algn="ctr" defTabSz="120015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700" b="1" kern="1200" cap="small" baseline="0">
              <a:solidFill>
                <a:srgbClr val="0070C0"/>
              </a:solidFill>
            </a:rPr>
            <a:t>Ritos </a:t>
          </a:r>
        </a:p>
        <a:p>
          <a:pPr marL="0" lvl="0" indent="0" algn="ctr" defTabSz="120015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700" b="1" kern="1200" cap="small" baseline="0">
              <a:solidFill>
                <a:srgbClr val="0070C0"/>
              </a:solidFill>
            </a:rPr>
            <a:t>de acolhimento</a:t>
          </a:r>
          <a:endParaRPr lang="pt-PT" sz="2700" b="1" kern="1200" cap="small" baseline="0" dirty="0">
            <a:solidFill>
              <a:srgbClr val="0070C0"/>
            </a:solidFill>
          </a:endParaRPr>
        </a:p>
      </dsp:txBody>
      <dsp:txXfrm>
        <a:off x="0" y="0"/>
        <a:ext cx="2250761" cy="5694705"/>
      </dsp:txXfrm>
    </dsp:sp>
    <dsp:sp modelId="{5BBDDD75-E7BF-4915-AACB-32F15D812CDC}">
      <dsp:nvSpPr>
        <dsp:cNvPr id="0" name=""/>
        <dsp:cNvSpPr/>
      </dsp:nvSpPr>
      <dsp:spPr>
        <a:xfrm>
          <a:off x="2419568" y="42404"/>
          <a:ext cx="8834238" cy="848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000" kern="1200"/>
            <a:t>A importância de chamar pelo próprio nome.</a:t>
          </a:r>
          <a:endParaRPr lang="pt-PT" sz="2000" kern="1200" dirty="0"/>
        </a:p>
      </dsp:txBody>
      <dsp:txXfrm>
        <a:off x="2419568" y="42404"/>
        <a:ext cx="8834238" cy="848088"/>
      </dsp:txXfrm>
    </dsp:sp>
    <dsp:sp modelId="{92AC8C21-73F2-4B6E-BCC9-C14D8BD2154C}">
      <dsp:nvSpPr>
        <dsp:cNvPr id="0" name=""/>
        <dsp:cNvSpPr/>
      </dsp:nvSpPr>
      <dsp:spPr>
        <a:xfrm>
          <a:off x="2250761" y="890492"/>
          <a:ext cx="900304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7204AF-0F44-440F-B2F1-6B9F34951F11}">
      <dsp:nvSpPr>
        <dsp:cNvPr id="0" name=""/>
        <dsp:cNvSpPr/>
      </dsp:nvSpPr>
      <dsp:spPr>
        <a:xfrm>
          <a:off x="2419568" y="932897"/>
          <a:ext cx="8834238" cy="848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000" kern="1200"/>
            <a:t> A entrada “pela porta que é Cristo”. </a:t>
          </a:r>
          <a:endParaRPr lang="pt-PT" sz="2000" kern="1200" dirty="0"/>
        </a:p>
      </dsp:txBody>
      <dsp:txXfrm>
        <a:off x="2419568" y="932897"/>
        <a:ext cx="8834238" cy="848088"/>
      </dsp:txXfrm>
    </dsp:sp>
    <dsp:sp modelId="{0D00492A-6D64-4E26-A0F2-09CACF6C6D92}">
      <dsp:nvSpPr>
        <dsp:cNvPr id="0" name=""/>
        <dsp:cNvSpPr/>
      </dsp:nvSpPr>
      <dsp:spPr>
        <a:xfrm>
          <a:off x="2250761" y="1780985"/>
          <a:ext cx="900304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00EC09-08D2-431D-857D-AA1ED94D8B61}">
      <dsp:nvSpPr>
        <dsp:cNvPr id="0" name=""/>
        <dsp:cNvSpPr/>
      </dsp:nvSpPr>
      <dsp:spPr>
        <a:xfrm>
          <a:off x="2419568" y="1823390"/>
          <a:ext cx="8834238" cy="848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000" kern="1200"/>
            <a:t>O Batismo é a porta da vida cristã. </a:t>
          </a:r>
          <a:endParaRPr lang="pt-PT" sz="2000" kern="1200" dirty="0"/>
        </a:p>
      </dsp:txBody>
      <dsp:txXfrm>
        <a:off x="2419568" y="1823390"/>
        <a:ext cx="8834238" cy="848088"/>
      </dsp:txXfrm>
    </dsp:sp>
    <dsp:sp modelId="{A124FD58-F167-432B-A73B-1A0E53B93F37}">
      <dsp:nvSpPr>
        <dsp:cNvPr id="0" name=""/>
        <dsp:cNvSpPr/>
      </dsp:nvSpPr>
      <dsp:spPr>
        <a:xfrm>
          <a:off x="2250761" y="2671478"/>
          <a:ext cx="900304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307919-95F2-49FA-85BF-E4C05285EFDF}">
      <dsp:nvSpPr>
        <dsp:cNvPr id="0" name=""/>
        <dsp:cNvSpPr/>
      </dsp:nvSpPr>
      <dsp:spPr>
        <a:xfrm>
          <a:off x="2419568" y="2713882"/>
          <a:ext cx="8834238" cy="848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000" kern="1200"/>
            <a:t>O sinal da Cruz é o distintivo da vida cristã. </a:t>
          </a:r>
          <a:endParaRPr lang="pt-PT" sz="2000" kern="1200" dirty="0"/>
        </a:p>
      </dsp:txBody>
      <dsp:txXfrm>
        <a:off x="2419568" y="2713882"/>
        <a:ext cx="8834238" cy="848088"/>
      </dsp:txXfrm>
    </dsp:sp>
    <dsp:sp modelId="{D4B84852-D1B2-4B06-83AD-D6FCD92BC8CF}">
      <dsp:nvSpPr>
        <dsp:cNvPr id="0" name=""/>
        <dsp:cNvSpPr/>
      </dsp:nvSpPr>
      <dsp:spPr>
        <a:xfrm>
          <a:off x="2250761" y="3561971"/>
          <a:ext cx="900304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2611FB-0029-455E-BC78-733497A8F001}">
      <dsp:nvSpPr>
        <dsp:cNvPr id="0" name=""/>
        <dsp:cNvSpPr/>
      </dsp:nvSpPr>
      <dsp:spPr>
        <a:xfrm>
          <a:off x="2419568" y="3604375"/>
          <a:ext cx="8834238" cy="848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000" kern="1200" dirty="0"/>
            <a:t>Os pais e padrinhos são interrogados sobre as suas disposições e não a criança.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2000" kern="1200" dirty="0"/>
        </a:p>
      </dsp:txBody>
      <dsp:txXfrm>
        <a:off x="2419568" y="3604375"/>
        <a:ext cx="8834238" cy="848088"/>
      </dsp:txXfrm>
    </dsp:sp>
    <dsp:sp modelId="{E150004A-CDD1-4BD0-B67D-7AF14FA3CD47}">
      <dsp:nvSpPr>
        <dsp:cNvPr id="0" name=""/>
        <dsp:cNvSpPr/>
      </dsp:nvSpPr>
      <dsp:spPr>
        <a:xfrm>
          <a:off x="2250761" y="4452464"/>
          <a:ext cx="900304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C78D55-556A-4591-977B-3D1A583305AC}">
      <dsp:nvSpPr>
        <dsp:cNvPr id="0" name=""/>
        <dsp:cNvSpPr/>
      </dsp:nvSpPr>
      <dsp:spPr>
        <a:xfrm>
          <a:off x="2419568" y="4494868"/>
          <a:ext cx="8834238" cy="11556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000" kern="1200" dirty="0"/>
            <a:t>Não se pode batizar uma criança, sem garantir que a vida nova recebida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000" kern="1200" dirty="0"/>
            <a:t>no batismo possa ser amparada, guiada, alimentada… </a:t>
          </a:r>
        </a:p>
      </dsp:txBody>
      <dsp:txXfrm>
        <a:off x="2419568" y="4494868"/>
        <a:ext cx="8834238" cy="1155647"/>
      </dsp:txXfrm>
    </dsp:sp>
    <dsp:sp modelId="{54612D9C-18BA-451E-80D7-F9D94F8EF3A4}">
      <dsp:nvSpPr>
        <dsp:cNvPr id="0" name=""/>
        <dsp:cNvSpPr/>
      </dsp:nvSpPr>
      <dsp:spPr>
        <a:xfrm>
          <a:off x="2250761" y="5650516"/>
          <a:ext cx="900304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91CC05-FBA8-4C4B-9720-8C00DA9A5039}">
      <dsp:nvSpPr>
        <dsp:cNvPr id="0" name=""/>
        <dsp:cNvSpPr/>
      </dsp:nvSpPr>
      <dsp:spPr>
        <a:xfrm>
          <a:off x="0" y="0"/>
          <a:ext cx="6368142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4D6546-FD52-4E0B-AEAB-CE032A5FC088}">
      <dsp:nvSpPr>
        <dsp:cNvPr id="0" name=""/>
        <dsp:cNvSpPr/>
      </dsp:nvSpPr>
      <dsp:spPr>
        <a:xfrm>
          <a:off x="0" y="0"/>
          <a:ext cx="1748952" cy="36701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2600" kern="1200" cap="small" baseline="0" dirty="0"/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2600" kern="1200" cap="small" baseline="0" dirty="0"/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200" b="1" kern="1200" cap="small" baseline="0" dirty="0"/>
            <a:t>Liturgia da Palavra</a:t>
          </a:r>
        </a:p>
      </dsp:txBody>
      <dsp:txXfrm>
        <a:off x="0" y="0"/>
        <a:ext cx="1748952" cy="3670180"/>
      </dsp:txXfrm>
    </dsp:sp>
    <dsp:sp modelId="{0AE168E1-A3D2-499E-881D-7A1F31733FD3}">
      <dsp:nvSpPr>
        <dsp:cNvPr id="0" name=""/>
        <dsp:cNvSpPr/>
      </dsp:nvSpPr>
      <dsp:spPr>
        <a:xfrm>
          <a:off x="1835519" y="85303"/>
          <a:ext cx="4530336" cy="1706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2300" kern="1200" cap="none" baseline="0"/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300" kern="1200" cap="none" baseline="0"/>
            <a:t>Ajuda-nos a compreender a riqueza </a:t>
          </a:r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300" kern="1200" cap="none" baseline="0"/>
            <a:t>do sacramento que celebramos. </a:t>
          </a:r>
        </a:p>
      </dsp:txBody>
      <dsp:txXfrm>
        <a:off x="1835519" y="85303"/>
        <a:ext cx="4530336" cy="1706060"/>
      </dsp:txXfrm>
    </dsp:sp>
    <dsp:sp modelId="{5DCECEC0-D138-4029-806F-082771828C7A}">
      <dsp:nvSpPr>
        <dsp:cNvPr id="0" name=""/>
        <dsp:cNvSpPr/>
      </dsp:nvSpPr>
      <dsp:spPr>
        <a:xfrm>
          <a:off x="1748952" y="1791363"/>
          <a:ext cx="46169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F3A905C-FF17-456A-B78E-0F9670241757}">
      <dsp:nvSpPr>
        <dsp:cNvPr id="0" name=""/>
        <dsp:cNvSpPr/>
      </dsp:nvSpPr>
      <dsp:spPr>
        <a:xfrm>
          <a:off x="1835519" y="1876666"/>
          <a:ext cx="4530336" cy="1706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2300" kern="1200" cap="none" baseline="0"/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300" kern="1200" cap="none" baseline="0"/>
            <a:t>A fé vem de ouvir a Palavra de Deus.</a:t>
          </a:r>
        </a:p>
      </dsp:txBody>
      <dsp:txXfrm>
        <a:off x="1835519" y="1876666"/>
        <a:ext cx="4530336" cy="1706060"/>
      </dsp:txXfrm>
    </dsp:sp>
    <dsp:sp modelId="{86FA06B5-91F9-476A-95EF-EC4F1FAAEFBF}">
      <dsp:nvSpPr>
        <dsp:cNvPr id="0" name=""/>
        <dsp:cNvSpPr/>
      </dsp:nvSpPr>
      <dsp:spPr>
        <a:xfrm>
          <a:off x="1748952" y="3582726"/>
          <a:ext cx="46169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644A6F-0CA3-49A6-8160-0FAA6325F459}">
      <dsp:nvSpPr>
        <dsp:cNvPr id="0" name=""/>
        <dsp:cNvSpPr/>
      </dsp:nvSpPr>
      <dsp:spPr>
        <a:xfrm>
          <a:off x="0" y="0"/>
          <a:ext cx="981787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92008D-6947-4DCB-BC29-83D055EBCCAB}">
      <dsp:nvSpPr>
        <dsp:cNvPr id="0" name=""/>
        <dsp:cNvSpPr/>
      </dsp:nvSpPr>
      <dsp:spPr>
        <a:xfrm>
          <a:off x="0" y="0"/>
          <a:ext cx="1963575" cy="4542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3600" kern="1200" cap="small" baseline="0" dirty="0">
            <a:solidFill>
              <a:srgbClr val="0070C0"/>
            </a:solidFill>
          </a:endParaRP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3600" kern="1200" cap="small" baseline="0" dirty="0">
            <a:solidFill>
              <a:srgbClr val="0070C0"/>
            </a:solidFill>
          </a:endParaRP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600" b="1" kern="1200" cap="small" baseline="0" dirty="0">
              <a:solidFill>
                <a:srgbClr val="0070C0"/>
              </a:solidFill>
            </a:rPr>
            <a:t>Ritos pré-batismais</a:t>
          </a:r>
        </a:p>
      </dsp:txBody>
      <dsp:txXfrm>
        <a:off x="0" y="0"/>
        <a:ext cx="1963575" cy="4542797"/>
      </dsp:txXfrm>
    </dsp:sp>
    <dsp:sp modelId="{C318B871-5C78-4EEC-ACD4-9BC2B9740ACD}">
      <dsp:nvSpPr>
        <dsp:cNvPr id="0" name=""/>
        <dsp:cNvSpPr/>
      </dsp:nvSpPr>
      <dsp:spPr>
        <a:xfrm>
          <a:off x="2110843" y="70981"/>
          <a:ext cx="7707034" cy="14196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400" kern="1200" dirty="0"/>
            <a:t>Reforçam a importância da oração no combate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400" kern="1200" dirty="0"/>
            <a:t>contra o pecado </a:t>
          </a:r>
          <a:r>
            <a:rPr lang="pt-PT" sz="2000" kern="1200" dirty="0"/>
            <a:t>(E</a:t>
          </a:r>
          <a:r>
            <a:rPr lang="pt-PT" sz="2000" i="1" kern="1200" dirty="0"/>
            <a:t>xorcismo e Oração dos féis</a:t>
          </a:r>
          <a:r>
            <a:rPr lang="pt-PT" sz="2000" kern="1200" dirty="0"/>
            <a:t>).</a:t>
          </a:r>
          <a:endParaRPr lang="pt-PT" sz="2400" kern="1200" cap="none" baseline="0" dirty="0">
            <a:solidFill>
              <a:schemeClr val="tx1"/>
            </a:solidFill>
          </a:endParaRPr>
        </a:p>
      </dsp:txBody>
      <dsp:txXfrm>
        <a:off x="2110843" y="70981"/>
        <a:ext cx="7707034" cy="1419624"/>
      </dsp:txXfrm>
    </dsp:sp>
    <dsp:sp modelId="{25C2F65A-0F59-4F20-8352-0B488B6EEF74}">
      <dsp:nvSpPr>
        <dsp:cNvPr id="0" name=""/>
        <dsp:cNvSpPr/>
      </dsp:nvSpPr>
      <dsp:spPr>
        <a:xfrm>
          <a:off x="1963575" y="1490605"/>
          <a:ext cx="78543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6DA7C8-F585-4AA4-BEA2-991FCFC4F04A}">
      <dsp:nvSpPr>
        <dsp:cNvPr id="0" name=""/>
        <dsp:cNvSpPr/>
      </dsp:nvSpPr>
      <dsp:spPr>
        <a:xfrm>
          <a:off x="2110843" y="1561586"/>
          <a:ext cx="7707034" cy="14196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400" kern="1200" dirty="0"/>
            <a:t>Reforçam a necessária intercessão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400" kern="1200" dirty="0"/>
            <a:t>e exemplo dos Santos </a:t>
          </a:r>
          <a:r>
            <a:rPr lang="pt-PT" sz="2000" kern="1200" dirty="0"/>
            <a:t>(</a:t>
          </a:r>
          <a:r>
            <a:rPr lang="pt-PT" sz="2000" i="1" kern="1200" dirty="0"/>
            <a:t>Ladainhas</a:t>
          </a:r>
          <a:r>
            <a:rPr lang="pt-PT" sz="2000" kern="1200" dirty="0"/>
            <a:t>).</a:t>
          </a:r>
          <a:endParaRPr lang="pt-PT" sz="2400" kern="1200" cap="none" baseline="0" dirty="0">
            <a:solidFill>
              <a:schemeClr val="tx1"/>
            </a:solidFill>
          </a:endParaRPr>
        </a:p>
      </dsp:txBody>
      <dsp:txXfrm>
        <a:off x="2110843" y="1561586"/>
        <a:ext cx="7707034" cy="1419624"/>
      </dsp:txXfrm>
    </dsp:sp>
    <dsp:sp modelId="{07E1EB65-EE19-4597-BBD3-96E54C904DD3}">
      <dsp:nvSpPr>
        <dsp:cNvPr id="0" name=""/>
        <dsp:cNvSpPr/>
      </dsp:nvSpPr>
      <dsp:spPr>
        <a:xfrm>
          <a:off x="1963575" y="2981210"/>
          <a:ext cx="78543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50C42C-910D-4E10-A254-7D2061C4F8D3}">
      <dsp:nvSpPr>
        <dsp:cNvPr id="0" name=""/>
        <dsp:cNvSpPr/>
      </dsp:nvSpPr>
      <dsp:spPr>
        <a:xfrm>
          <a:off x="2110843" y="3052191"/>
          <a:ext cx="7707034" cy="14196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400" kern="1200" dirty="0"/>
            <a:t>Reforçam a força da graça que vence o poder do mal…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000" kern="1200" dirty="0"/>
            <a:t>(U</a:t>
          </a:r>
          <a:r>
            <a:rPr lang="pt-PT" sz="2000" i="1" u="none" kern="1200" dirty="0"/>
            <a:t>nção com óleo dos catecúmenos</a:t>
          </a:r>
          <a:r>
            <a:rPr lang="pt-PT" sz="2000" kern="1200" dirty="0"/>
            <a:t>).</a:t>
          </a:r>
        </a:p>
      </dsp:txBody>
      <dsp:txXfrm>
        <a:off x="2110843" y="3052191"/>
        <a:ext cx="7707034" cy="1419624"/>
      </dsp:txXfrm>
    </dsp:sp>
    <dsp:sp modelId="{677AFF5D-29CF-493B-A31D-9678ED2438EB}">
      <dsp:nvSpPr>
        <dsp:cNvPr id="0" name=""/>
        <dsp:cNvSpPr/>
      </dsp:nvSpPr>
      <dsp:spPr>
        <a:xfrm>
          <a:off x="1963575" y="4471815"/>
          <a:ext cx="78543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644A6F-0CA3-49A6-8160-0FAA6325F459}">
      <dsp:nvSpPr>
        <dsp:cNvPr id="0" name=""/>
        <dsp:cNvSpPr/>
      </dsp:nvSpPr>
      <dsp:spPr>
        <a:xfrm>
          <a:off x="0" y="0"/>
          <a:ext cx="10144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92008D-6947-4DCB-BC29-83D055EBCCAB}">
      <dsp:nvSpPr>
        <dsp:cNvPr id="0" name=""/>
        <dsp:cNvSpPr/>
      </dsp:nvSpPr>
      <dsp:spPr>
        <a:xfrm>
          <a:off x="0" y="0"/>
          <a:ext cx="2028890" cy="5158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t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4200" kern="1200" cap="small" baseline="0" dirty="0">
            <a:solidFill>
              <a:srgbClr val="0070C0"/>
            </a:solidFill>
          </a:endParaRPr>
        </a:p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4200" kern="1200" cap="small" baseline="0" dirty="0">
            <a:solidFill>
              <a:srgbClr val="0070C0"/>
            </a:solidFill>
          </a:endParaRPr>
        </a:p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4200" b="1" kern="1200" cap="small" baseline="0" dirty="0">
              <a:solidFill>
                <a:srgbClr val="0070C0"/>
              </a:solidFill>
            </a:rPr>
            <a:t>Ritos do Batismo</a:t>
          </a:r>
        </a:p>
      </dsp:txBody>
      <dsp:txXfrm>
        <a:off x="0" y="0"/>
        <a:ext cx="2028890" cy="5158619"/>
      </dsp:txXfrm>
    </dsp:sp>
    <dsp:sp modelId="{C318B871-5C78-4EEC-ACD4-9BC2B9740ACD}">
      <dsp:nvSpPr>
        <dsp:cNvPr id="0" name=""/>
        <dsp:cNvSpPr/>
      </dsp:nvSpPr>
      <dsp:spPr>
        <a:xfrm>
          <a:off x="2181056" y="76825"/>
          <a:ext cx="7963393" cy="1536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400" kern="1200" dirty="0"/>
            <a:t>Põem em evidência a necessidade de renunciar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400" kern="1200" dirty="0"/>
            <a:t>a uma vida sem Deus (“</a:t>
          </a:r>
          <a:r>
            <a:rPr lang="pt-PT" sz="2400" i="1" kern="1200" dirty="0"/>
            <a:t>Sim, renuncio”</a:t>
          </a:r>
          <a:r>
            <a:rPr lang="pt-PT" sz="2400" kern="1200" dirty="0"/>
            <a:t>).</a:t>
          </a:r>
          <a:endParaRPr lang="pt-PT" sz="2400" kern="1200" cap="none" baseline="0" dirty="0">
            <a:solidFill>
              <a:schemeClr val="tx1"/>
            </a:solidFill>
          </a:endParaRPr>
        </a:p>
      </dsp:txBody>
      <dsp:txXfrm>
        <a:off x="2181056" y="76825"/>
        <a:ext cx="7963393" cy="1536502"/>
      </dsp:txXfrm>
    </dsp:sp>
    <dsp:sp modelId="{25C2F65A-0F59-4F20-8352-0B488B6EEF74}">
      <dsp:nvSpPr>
        <dsp:cNvPr id="0" name=""/>
        <dsp:cNvSpPr/>
      </dsp:nvSpPr>
      <dsp:spPr>
        <a:xfrm>
          <a:off x="2028890" y="1613327"/>
          <a:ext cx="81155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6DA7C8-F585-4AA4-BEA2-991FCFC4F04A}">
      <dsp:nvSpPr>
        <dsp:cNvPr id="0" name=""/>
        <dsp:cNvSpPr/>
      </dsp:nvSpPr>
      <dsp:spPr>
        <a:xfrm>
          <a:off x="2181056" y="1690153"/>
          <a:ext cx="7963393" cy="1774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400" kern="1200" dirty="0"/>
            <a:t>Põem em evidência a necessidade de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400" kern="1200" dirty="0"/>
            <a:t>acolher e escolher Deus,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400" kern="1200" dirty="0"/>
            <a:t>como Senhor da nossa vida. </a:t>
          </a:r>
          <a:endParaRPr lang="pt-PT" sz="2400" kern="1200" cap="none" baseline="0" dirty="0">
            <a:solidFill>
              <a:schemeClr val="tx1"/>
            </a:solidFill>
          </a:endParaRPr>
        </a:p>
      </dsp:txBody>
      <dsp:txXfrm>
        <a:off x="2181056" y="1690153"/>
        <a:ext cx="7963393" cy="1774445"/>
      </dsp:txXfrm>
    </dsp:sp>
    <dsp:sp modelId="{07E1EB65-EE19-4597-BBD3-96E54C904DD3}">
      <dsp:nvSpPr>
        <dsp:cNvPr id="0" name=""/>
        <dsp:cNvSpPr/>
      </dsp:nvSpPr>
      <dsp:spPr>
        <a:xfrm>
          <a:off x="2028890" y="3464598"/>
          <a:ext cx="81155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50C42C-910D-4E10-A254-7D2061C4F8D3}">
      <dsp:nvSpPr>
        <dsp:cNvPr id="0" name=""/>
        <dsp:cNvSpPr/>
      </dsp:nvSpPr>
      <dsp:spPr>
        <a:xfrm>
          <a:off x="2181056" y="3541423"/>
          <a:ext cx="7963393" cy="1536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400" kern="1200" dirty="0"/>
            <a:t>Não é o “eu cá tenho a minha fé”,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400" kern="1200" dirty="0"/>
            <a:t>mas sim eu professo “a fé da Igreja”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400" kern="1200" dirty="0"/>
            <a:t>que me sustenta.</a:t>
          </a:r>
        </a:p>
      </dsp:txBody>
      <dsp:txXfrm>
        <a:off x="2181056" y="3541423"/>
        <a:ext cx="7963393" cy="1536502"/>
      </dsp:txXfrm>
    </dsp:sp>
    <dsp:sp modelId="{677AFF5D-29CF-493B-A31D-9678ED2438EB}">
      <dsp:nvSpPr>
        <dsp:cNvPr id="0" name=""/>
        <dsp:cNvSpPr/>
      </dsp:nvSpPr>
      <dsp:spPr>
        <a:xfrm>
          <a:off x="2028890" y="5077926"/>
          <a:ext cx="81155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544845-51F6-4DC0-A807-5CEF9DBD18EE}">
      <dsp:nvSpPr>
        <dsp:cNvPr id="0" name=""/>
        <dsp:cNvSpPr/>
      </dsp:nvSpPr>
      <dsp:spPr>
        <a:xfrm>
          <a:off x="0" y="0"/>
          <a:ext cx="6368142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FB488C-E673-44C6-A773-12C66A7F40D1}">
      <dsp:nvSpPr>
        <dsp:cNvPr id="0" name=""/>
        <dsp:cNvSpPr/>
      </dsp:nvSpPr>
      <dsp:spPr>
        <a:xfrm>
          <a:off x="0" y="0"/>
          <a:ext cx="1273628" cy="36701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2600" kern="1200" cap="small" baseline="0"/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2600" kern="1200" cap="small" baseline="0"/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600" b="1" kern="1200" cap="small" baseline="0"/>
            <a:t>Batismo</a:t>
          </a:r>
        </a:p>
      </dsp:txBody>
      <dsp:txXfrm>
        <a:off x="0" y="0"/>
        <a:ext cx="1273628" cy="3670180"/>
      </dsp:txXfrm>
    </dsp:sp>
    <dsp:sp modelId="{5CFD6F02-FF42-4536-9CA5-938E1E22BD97}">
      <dsp:nvSpPr>
        <dsp:cNvPr id="0" name=""/>
        <dsp:cNvSpPr/>
      </dsp:nvSpPr>
      <dsp:spPr>
        <a:xfrm>
          <a:off x="1369150" y="166663"/>
          <a:ext cx="4998991" cy="33332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Wingdings" panose="05000000000000000000" pitchFamily="2" charset="2"/>
            <a:buNone/>
          </a:pPr>
          <a:r>
            <a:rPr lang="pt-PT" sz="2500" kern="1200" dirty="0"/>
            <a:t>Tem na água 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Wingdings" panose="05000000000000000000" pitchFamily="2" charset="2"/>
            <a:buNone/>
          </a:pPr>
          <a:r>
            <a:rPr lang="pt-PT" sz="2500" kern="1200" dirty="0"/>
            <a:t>o seu sinal eficaz: 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Wingdings" panose="05000000000000000000" pitchFamily="2" charset="2"/>
            <a:buNone/>
          </a:pPr>
          <a:r>
            <a:rPr lang="pt-PT" sz="2500" kern="1200" dirty="0"/>
            <a:t>água da primeira criação, 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Wingdings" panose="05000000000000000000" pitchFamily="2" charset="2"/>
            <a:buNone/>
          </a:pPr>
          <a:r>
            <a:rPr lang="pt-PT" sz="2500" kern="1200" dirty="0"/>
            <a:t>do mar vermelho, da purificação, 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Wingdings" panose="05000000000000000000" pitchFamily="2" charset="2"/>
            <a:buNone/>
          </a:pPr>
          <a:r>
            <a:rPr lang="pt-PT" sz="2500" kern="1200" dirty="0"/>
            <a:t>do lado aberto de Cristo… 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Wingdings" panose="05000000000000000000" pitchFamily="2" charset="2"/>
            <a:buNone/>
          </a:pPr>
          <a:r>
            <a:rPr lang="pt-PT" sz="2500" kern="1200" dirty="0"/>
            <a:t>água é morte e vida,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Wingdings" panose="05000000000000000000" pitchFamily="2" charset="2"/>
            <a:buNone/>
          </a:pPr>
          <a:r>
            <a:rPr lang="pt-PT" sz="2500" kern="1200" dirty="0"/>
            <a:t> vida que vence a morte… 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Wingdings" panose="05000000000000000000" pitchFamily="2" charset="2"/>
            <a:buNone/>
          </a:pPr>
          <a:r>
            <a:rPr lang="pt-PT" sz="2500" kern="1200" dirty="0"/>
            <a:t>corrente 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Wingdings" panose="05000000000000000000" pitchFamily="2" charset="2"/>
            <a:buNone/>
          </a:pPr>
          <a:r>
            <a:rPr lang="pt-PT" sz="2500" kern="1200" dirty="0"/>
            <a:t>e torrente de amor…</a:t>
          </a:r>
          <a:endParaRPr lang="pt-PT" sz="2500" kern="1200" cap="none" baseline="0" dirty="0"/>
        </a:p>
      </dsp:txBody>
      <dsp:txXfrm>
        <a:off x="1369150" y="166663"/>
        <a:ext cx="4998991" cy="3333268"/>
      </dsp:txXfrm>
    </dsp:sp>
    <dsp:sp modelId="{E5415638-9D41-432D-9D8A-4CD4BC16E973}">
      <dsp:nvSpPr>
        <dsp:cNvPr id="0" name=""/>
        <dsp:cNvSpPr/>
      </dsp:nvSpPr>
      <dsp:spPr>
        <a:xfrm>
          <a:off x="1273628" y="3499932"/>
          <a:ext cx="5094513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74CB48-459B-48AE-8DE4-1B79B842BD04}">
      <dsp:nvSpPr>
        <dsp:cNvPr id="0" name=""/>
        <dsp:cNvSpPr/>
      </dsp:nvSpPr>
      <dsp:spPr>
        <a:xfrm>
          <a:off x="0" y="0"/>
          <a:ext cx="6574972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ED521C0-23A6-4607-AE37-04D7A6E36FB8}">
      <dsp:nvSpPr>
        <dsp:cNvPr id="0" name=""/>
        <dsp:cNvSpPr/>
      </dsp:nvSpPr>
      <dsp:spPr>
        <a:xfrm>
          <a:off x="0" y="0"/>
          <a:ext cx="1314994" cy="36701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2400" kern="1200" cap="small" baseline="0"/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2400" kern="1200" cap="small" baseline="0"/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400" b="1" kern="1200" cap="small" baseline="0"/>
            <a:t>Ritos Pós-batismais</a:t>
          </a:r>
        </a:p>
      </dsp:txBody>
      <dsp:txXfrm>
        <a:off x="0" y="0"/>
        <a:ext cx="1314994" cy="3670180"/>
      </dsp:txXfrm>
    </dsp:sp>
    <dsp:sp modelId="{70261C69-8669-4816-9EEB-C0AAC4D86F65}">
      <dsp:nvSpPr>
        <dsp:cNvPr id="0" name=""/>
        <dsp:cNvSpPr/>
      </dsp:nvSpPr>
      <dsp:spPr>
        <a:xfrm>
          <a:off x="1413619" y="166663"/>
          <a:ext cx="5161353" cy="33332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pt-PT" sz="2500" kern="1200" dirty="0"/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PT" sz="2500" kern="1200" dirty="0"/>
            <a:t>Evidenciam a ligação entre o batismo, 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PT" sz="2500" kern="1200" dirty="0"/>
            <a:t>como sacramento da iluminação 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PT" sz="2500" kern="1200" dirty="0"/>
            <a:t>(rito da luz) 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PT" sz="2500" kern="1200" dirty="0"/>
            <a:t>a confirmação 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PT" sz="2500" kern="1200" dirty="0"/>
            <a:t>(unção com óleo do crisma) 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PT" sz="2500" kern="1200" dirty="0"/>
            <a:t>e a Eucaristia 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PT" sz="2500" kern="1200" dirty="0"/>
            <a:t>(oração do Pai-Nosso) 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PT" sz="2500" kern="1200" dirty="0"/>
            <a:t>à volta do altar. </a:t>
          </a:r>
          <a:endParaRPr lang="pt-PT" sz="2500" kern="1200" cap="none" baseline="0" dirty="0"/>
        </a:p>
      </dsp:txBody>
      <dsp:txXfrm>
        <a:off x="1413619" y="166663"/>
        <a:ext cx="5161353" cy="3333268"/>
      </dsp:txXfrm>
    </dsp:sp>
    <dsp:sp modelId="{C8333713-2EEB-43B9-BAD3-C846C77B8059}">
      <dsp:nvSpPr>
        <dsp:cNvPr id="0" name=""/>
        <dsp:cNvSpPr/>
      </dsp:nvSpPr>
      <dsp:spPr>
        <a:xfrm>
          <a:off x="1314994" y="3499932"/>
          <a:ext cx="5259978" cy="0"/>
        </a:xfrm>
        <a:prstGeom prst="line">
          <a:avLst/>
        </a:prstGeom>
        <a:noFill/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644A6F-0CA3-49A6-8160-0FAA6325F459}">
      <dsp:nvSpPr>
        <dsp:cNvPr id="0" name=""/>
        <dsp:cNvSpPr/>
      </dsp:nvSpPr>
      <dsp:spPr>
        <a:xfrm>
          <a:off x="0" y="0"/>
          <a:ext cx="10144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92008D-6947-4DCB-BC29-83D055EBCCAB}">
      <dsp:nvSpPr>
        <dsp:cNvPr id="0" name=""/>
        <dsp:cNvSpPr/>
      </dsp:nvSpPr>
      <dsp:spPr>
        <a:xfrm>
          <a:off x="0" y="0"/>
          <a:ext cx="2028890" cy="5158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4500" kern="1200" cap="small" baseline="0" dirty="0">
            <a:solidFill>
              <a:srgbClr val="0070C0"/>
            </a:solidFill>
          </a:endParaRPr>
        </a:p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4500" kern="1200" cap="small" baseline="0" dirty="0">
            <a:solidFill>
              <a:srgbClr val="0070C0"/>
            </a:solidFill>
          </a:endParaRPr>
        </a:p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4500" b="1" kern="1200" cap="small" baseline="0" dirty="0">
              <a:solidFill>
                <a:srgbClr val="0070C0"/>
              </a:solidFill>
            </a:rPr>
            <a:t>Bênção final </a:t>
          </a:r>
        </a:p>
      </dsp:txBody>
      <dsp:txXfrm>
        <a:off x="0" y="0"/>
        <a:ext cx="2028890" cy="5158619"/>
      </dsp:txXfrm>
    </dsp:sp>
    <dsp:sp modelId="{C318B871-5C78-4EEC-ACD4-9BC2B9740ACD}">
      <dsp:nvSpPr>
        <dsp:cNvPr id="0" name=""/>
        <dsp:cNvSpPr/>
      </dsp:nvSpPr>
      <dsp:spPr>
        <a:xfrm>
          <a:off x="2181056" y="234253"/>
          <a:ext cx="7963393" cy="46850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just" defTabSz="1066800">
            <a:lnSpc>
              <a:spcPct val="150000"/>
            </a:lnSpc>
            <a:spcBef>
              <a:spcPct val="0"/>
            </a:spcBef>
            <a:spcAft>
              <a:spcPts val="0"/>
            </a:spcAft>
            <a:buFont typeface="Wingdings" panose="05000000000000000000" pitchFamily="2" charset="2"/>
            <a:buNone/>
          </a:pPr>
          <a:endParaRPr lang="pt-PT" sz="2400" kern="1200" dirty="0"/>
        </a:p>
        <a:p>
          <a:pPr marL="0" lvl="0" indent="0" algn="just" defTabSz="1066800">
            <a:lnSpc>
              <a:spcPct val="150000"/>
            </a:lnSpc>
            <a:spcBef>
              <a:spcPct val="0"/>
            </a:spcBef>
            <a:spcAft>
              <a:spcPts val="0"/>
            </a:spcAft>
            <a:buFont typeface="Wingdings" panose="05000000000000000000" pitchFamily="2" charset="2"/>
            <a:buNone/>
          </a:pPr>
          <a:endParaRPr lang="pt-PT" sz="2400" kern="1200" dirty="0"/>
        </a:p>
        <a:p>
          <a:pPr marL="0" lvl="0" indent="0" algn="just" defTabSz="1066800">
            <a:lnSpc>
              <a:spcPct val="150000"/>
            </a:lnSpc>
            <a:spcBef>
              <a:spcPct val="0"/>
            </a:spcBef>
            <a:spcAft>
              <a:spcPts val="0"/>
            </a:spcAft>
            <a:buFont typeface="Wingdings" panose="05000000000000000000" pitchFamily="2" charset="2"/>
            <a:buNone/>
          </a:pPr>
          <a:r>
            <a:rPr lang="pt-PT" sz="2400" kern="1200" dirty="0"/>
            <a:t>A </a:t>
          </a:r>
          <a:r>
            <a:rPr lang="pt-PT" sz="2400" i="1" kern="1200" dirty="0"/>
            <a:t>bênção</a:t>
          </a:r>
          <a:r>
            <a:rPr lang="pt-PT" sz="2400" kern="1200" dirty="0"/>
            <a:t> final </a:t>
          </a:r>
        </a:p>
        <a:p>
          <a:pPr marL="0" lvl="0" indent="0" algn="just" defTabSz="1066800">
            <a:lnSpc>
              <a:spcPct val="150000"/>
            </a:lnSpc>
            <a:spcBef>
              <a:spcPct val="0"/>
            </a:spcBef>
            <a:spcAft>
              <a:spcPts val="0"/>
            </a:spcAft>
            <a:buFont typeface="Wingdings" panose="05000000000000000000" pitchFamily="2" charset="2"/>
            <a:buNone/>
          </a:pPr>
          <a:r>
            <a:rPr lang="pt-PT" sz="2400" kern="1200" dirty="0"/>
            <a:t>da mãe e do pai </a:t>
          </a:r>
        </a:p>
        <a:p>
          <a:pPr marL="0" lvl="0" indent="0" algn="just" defTabSz="1066800">
            <a:lnSpc>
              <a:spcPct val="150000"/>
            </a:lnSpc>
            <a:spcBef>
              <a:spcPct val="0"/>
            </a:spcBef>
            <a:spcAft>
              <a:spcPts val="0"/>
            </a:spcAft>
            <a:buFont typeface="Wingdings" panose="05000000000000000000" pitchFamily="2" charset="2"/>
            <a:buNone/>
          </a:pPr>
          <a:r>
            <a:rPr lang="pt-PT" sz="2400" kern="1200" dirty="0"/>
            <a:t>recorda a graça </a:t>
          </a:r>
        </a:p>
        <a:p>
          <a:pPr marL="0" lvl="0" indent="0" algn="just" defTabSz="1066800">
            <a:lnSpc>
              <a:spcPct val="150000"/>
            </a:lnSpc>
            <a:spcBef>
              <a:spcPct val="0"/>
            </a:spcBef>
            <a:spcAft>
              <a:spcPts val="0"/>
            </a:spcAft>
            <a:buFont typeface="Wingdings" panose="05000000000000000000" pitchFamily="2" charset="2"/>
            <a:buNone/>
          </a:pPr>
          <a:r>
            <a:rPr lang="pt-PT" sz="2400" kern="1200" dirty="0"/>
            <a:t>e a missão cristã </a:t>
          </a:r>
        </a:p>
        <a:p>
          <a:pPr marL="0" lvl="0" indent="0" algn="just" defTabSz="1066800">
            <a:lnSpc>
              <a:spcPct val="150000"/>
            </a:lnSpc>
            <a:spcBef>
              <a:spcPct val="0"/>
            </a:spcBef>
            <a:spcAft>
              <a:spcPts val="0"/>
            </a:spcAft>
            <a:buFont typeface="Wingdings" panose="05000000000000000000" pitchFamily="2" charset="2"/>
            <a:buNone/>
          </a:pPr>
          <a:r>
            <a:rPr lang="pt-PT" sz="2400" kern="1200" dirty="0"/>
            <a:t>dos pais.</a:t>
          </a:r>
        </a:p>
      </dsp:txBody>
      <dsp:txXfrm>
        <a:off x="2181056" y="234253"/>
        <a:ext cx="7963393" cy="4685073"/>
      </dsp:txXfrm>
    </dsp:sp>
    <dsp:sp modelId="{25C2F65A-0F59-4F20-8352-0B488B6EEF74}">
      <dsp:nvSpPr>
        <dsp:cNvPr id="0" name=""/>
        <dsp:cNvSpPr/>
      </dsp:nvSpPr>
      <dsp:spPr>
        <a:xfrm>
          <a:off x="2028890" y="4919327"/>
          <a:ext cx="81155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545D50-A1DD-41C4-933D-F0F926D2CF60}">
      <dsp:nvSpPr>
        <dsp:cNvPr id="0" name=""/>
        <dsp:cNvSpPr/>
      </dsp:nvSpPr>
      <dsp:spPr>
        <a:xfrm>
          <a:off x="1063523" y="1220985"/>
          <a:ext cx="1942716" cy="16339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E524F6-F9B7-45DF-AA46-7351FDE8BC3E}">
      <dsp:nvSpPr>
        <dsp:cNvPr id="0" name=""/>
        <dsp:cNvSpPr/>
      </dsp:nvSpPr>
      <dsp:spPr>
        <a:xfrm>
          <a:off x="339792" y="1907874"/>
          <a:ext cx="1052882" cy="105288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100" kern="1200" dirty="0"/>
            <a:t>Batismo</a:t>
          </a:r>
        </a:p>
      </dsp:txBody>
      <dsp:txXfrm>
        <a:off x="339792" y="1907874"/>
        <a:ext cx="1052882" cy="1052882"/>
      </dsp:txXfrm>
    </dsp:sp>
    <dsp:sp modelId="{E05F6391-F9CB-4785-8FB6-6FC03025BBA2}">
      <dsp:nvSpPr>
        <dsp:cNvPr id="0" name=""/>
        <dsp:cNvSpPr/>
      </dsp:nvSpPr>
      <dsp:spPr>
        <a:xfrm>
          <a:off x="4101219" y="1265184"/>
          <a:ext cx="1942716" cy="163396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000" b="-35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E2CFDB-F04F-452A-A39C-943BB6BB6954}">
      <dsp:nvSpPr>
        <dsp:cNvPr id="0" name=""/>
        <dsp:cNvSpPr/>
      </dsp:nvSpPr>
      <dsp:spPr>
        <a:xfrm>
          <a:off x="3347472" y="1907874"/>
          <a:ext cx="1052882" cy="1052882"/>
        </a:xfrm>
        <a:prstGeom prst="rect">
          <a:avLst/>
        </a:prstGeom>
        <a:solidFill>
          <a:schemeClr val="accent2">
            <a:hueOff val="-443941"/>
            <a:satOff val="-195"/>
            <a:lumOff val="52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100" kern="1200" dirty="0"/>
            <a:t>Vela </a:t>
          </a:r>
        </a:p>
      </dsp:txBody>
      <dsp:txXfrm>
        <a:off x="3347472" y="1907874"/>
        <a:ext cx="1052882" cy="1052882"/>
      </dsp:txXfrm>
    </dsp:sp>
    <dsp:sp modelId="{A5136BF3-790D-442E-8E2F-FB975873C864}">
      <dsp:nvSpPr>
        <dsp:cNvPr id="0" name=""/>
        <dsp:cNvSpPr/>
      </dsp:nvSpPr>
      <dsp:spPr>
        <a:xfrm>
          <a:off x="7078884" y="1220985"/>
          <a:ext cx="1942716" cy="163396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404186-1E02-4B4E-9151-638DA58046DA}">
      <dsp:nvSpPr>
        <dsp:cNvPr id="0" name=""/>
        <dsp:cNvSpPr/>
      </dsp:nvSpPr>
      <dsp:spPr>
        <a:xfrm>
          <a:off x="6355153" y="1907874"/>
          <a:ext cx="1052882" cy="1052882"/>
        </a:xfrm>
        <a:prstGeom prst="rect">
          <a:avLst/>
        </a:prstGeom>
        <a:solidFill>
          <a:schemeClr val="accent2">
            <a:hueOff val="-887883"/>
            <a:satOff val="-391"/>
            <a:lumOff val="104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100" kern="1200" dirty="0"/>
            <a:t>Unção </a:t>
          </a:r>
        </a:p>
      </dsp:txBody>
      <dsp:txXfrm>
        <a:off x="6355153" y="1907874"/>
        <a:ext cx="1052882" cy="1052882"/>
      </dsp:txXfrm>
    </dsp:sp>
    <dsp:sp modelId="{B8545F59-8288-40A6-9EC0-8CC6C474054D}">
      <dsp:nvSpPr>
        <dsp:cNvPr id="0" name=""/>
        <dsp:cNvSpPr/>
      </dsp:nvSpPr>
      <dsp:spPr>
        <a:xfrm>
          <a:off x="10086565" y="1220985"/>
          <a:ext cx="1942716" cy="163396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9000" b="-29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D3B215-F13B-467A-B7BB-A4DD81BACF17}">
      <dsp:nvSpPr>
        <dsp:cNvPr id="0" name=""/>
        <dsp:cNvSpPr/>
      </dsp:nvSpPr>
      <dsp:spPr>
        <a:xfrm>
          <a:off x="9362833" y="1907874"/>
          <a:ext cx="1052882" cy="1052882"/>
        </a:xfrm>
        <a:prstGeom prst="rect">
          <a:avLst/>
        </a:prstGeom>
        <a:solidFill>
          <a:schemeClr val="accent2">
            <a:hueOff val="-1331824"/>
            <a:satOff val="-586"/>
            <a:lumOff val="156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100" kern="1200" dirty="0"/>
            <a:t>Veste branca</a:t>
          </a:r>
        </a:p>
      </dsp:txBody>
      <dsp:txXfrm>
        <a:off x="9362833" y="1907874"/>
        <a:ext cx="1052882" cy="10528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FAF6C1-DEAB-40E1-A1B0-469352675826}">
      <dsp:nvSpPr>
        <dsp:cNvPr id="0" name=""/>
        <dsp:cNvSpPr/>
      </dsp:nvSpPr>
      <dsp:spPr>
        <a:xfrm rot="10800000">
          <a:off x="1290696" y="927287"/>
          <a:ext cx="6263325" cy="3155575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8456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200" kern="1200" dirty="0" err="1"/>
            <a:t>Pedir</a:t>
          </a:r>
          <a:r>
            <a:rPr lang="en-US" sz="3200" kern="1200" dirty="0"/>
            <a:t> o </a:t>
          </a:r>
          <a:r>
            <a:rPr lang="en-US" sz="3200" kern="1200" dirty="0" err="1"/>
            <a:t>batismo</a:t>
          </a:r>
          <a:r>
            <a:rPr lang="en-US" sz="3200" kern="1200" dirty="0"/>
            <a:t> de </a:t>
          </a:r>
          <a:r>
            <a:rPr lang="en-US" sz="3200" kern="1200" dirty="0" err="1"/>
            <a:t>uma</a:t>
          </a:r>
          <a:r>
            <a:rPr lang="en-US" sz="3200" kern="1200" dirty="0"/>
            <a:t> </a:t>
          </a:r>
          <a:r>
            <a:rPr lang="en-US" sz="3200" kern="1200" dirty="0" err="1"/>
            <a:t>criança</a:t>
          </a:r>
          <a:r>
            <a:rPr lang="en-US" sz="3200" kern="1200" dirty="0"/>
            <a:t> </a:t>
          </a:r>
          <a:r>
            <a:rPr lang="en-US" sz="3200" kern="1200" dirty="0" err="1"/>
            <a:t>implica</a:t>
          </a:r>
          <a:r>
            <a:rPr lang="en-US" sz="3200" kern="1200" dirty="0"/>
            <a:t> e </a:t>
          </a:r>
          <a:r>
            <a:rPr lang="en-US" sz="3200" kern="1200" dirty="0" err="1"/>
            <a:t>compromete</a:t>
          </a:r>
          <a:r>
            <a:rPr lang="en-US" sz="3200" kern="1200" dirty="0"/>
            <a:t>, </a:t>
          </a:r>
        </a:p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200" kern="1200" dirty="0" err="1"/>
            <a:t>em</a:t>
          </a:r>
          <a:r>
            <a:rPr lang="en-US" sz="3200" kern="1200" dirty="0"/>
            <a:t> </a:t>
          </a:r>
          <a:r>
            <a:rPr lang="en-US" sz="3200" kern="1200" dirty="0" err="1"/>
            <a:t>primeiro</a:t>
          </a:r>
          <a:r>
            <a:rPr lang="en-US" sz="3200" kern="1200" dirty="0"/>
            <a:t> </a:t>
          </a:r>
          <a:r>
            <a:rPr lang="en-US" sz="3200" kern="1200" dirty="0" err="1"/>
            <a:t>lugar</a:t>
          </a:r>
          <a:r>
            <a:rPr lang="en-US" sz="3200" kern="1200" dirty="0"/>
            <a:t>, </a:t>
          </a:r>
          <a:r>
            <a:rPr lang="en-US" sz="3200" kern="1200" dirty="0" err="1"/>
            <a:t>aqueles</a:t>
          </a:r>
          <a:r>
            <a:rPr lang="en-US" sz="3200" kern="1200" dirty="0"/>
            <a:t> que o </a:t>
          </a:r>
          <a:r>
            <a:rPr lang="en-US" sz="3200" kern="1200" dirty="0" err="1"/>
            <a:t>pedem</a:t>
          </a:r>
          <a:r>
            <a:rPr lang="en-US" sz="3200" kern="1200" dirty="0"/>
            <a:t>: </a:t>
          </a:r>
          <a:r>
            <a:rPr lang="en-US" sz="3200" kern="1200" dirty="0" err="1"/>
            <a:t>os</a:t>
          </a:r>
          <a:r>
            <a:rPr lang="en-US" sz="3200" kern="1200" dirty="0"/>
            <a:t> </a:t>
          </a:r>
          <a:r>
            <a:rPr lang="en-US" sz="3200" kern="1200" dirty="0" err="1"/>
            <a:t>pais</a:t>
          </a:r>
          <a:r>
            <a:rPr lang="en-US" sz="3200" kern="1200" dirty="0"/>
            <a:t>.</a:t>
          </a:r>
          <a:endParaRPr lang="pt-PT" sz="3200" kern="1200" dirty="0"/>
        </a:p>
      </dsp:txBody>
      <dsp:txXfrm rot="10800000">
        <a:off x="2079590" y="927287"/>
        <a:ext cx="5474431" cy="3155575"/>
      </dsp:txXfrm>
    </dsp:sp>
    <dsp:sp modelId="{71966E4C-A198-4A53-BA30-E6FB73B0B09A}">
      <dsp:nvSpPr>
        <dsp:cNvPr id="0" name=""/>
        <dsp:cNvSpPr/>
      </dsp:nvSpPr>
      <dsp:spPr>
        <a:xfrm>
          <a:off x="431102" y="1168872"/>
          <a:ext cx="2672404" cy="267240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5875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FAF6C1-DEAB-40E1-A1B0-469352675826}">
      <dsp:nvSpPr>
        <dsp:cNvPr id="0" name=""/>
        <dsp:cNvSpPr/>
      </dsp:nvSpPr>
      <dsp:spPr>
        <a:xfrm rot="10800000">
          <a:off x="856619" y="710279"/>
          <a:ext cx="6783363" cy="3356228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9788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PT" sz="2800" kern="1200" dirty="0"/>
            <a:t>Mas este pedido compromete também os padrinhos (colaboradores dos pais na educação da fé) e a própria comunidade cristã. </a:t>
          </a:r>
        </a:p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PT" sz="2800" kern="1200" dirty="0"/>
            <a:t>“</a:t>
          </a:r>
          <a:r>
            <a:rPr lang="pt-PT" sz="2800" i="1" kern="1200" dirty="0"/>
            <a:t>Para educar uma criança, </a:t>
          </a:r>
        </a:p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PT" sz="2800" i="1" kern="1200" dirty="0"/>
            <a:t>é precisa uma aldeia inteira</a:t>
          </a:r>
          <a:r>
            <a:rPr lang="pt-PT" sz="2800" kern="1200" dirty="0"/>
            <a:t>”. </a:t>
          </a:r>
        </a:p>
      </dsp:txBody>
      <dsp:txXfrm rot="10800000">
        <a:off x="1695676" y="710279"/>
        <a:ext cx="5944306" cy="3356228"/>
      </dsp:txXfrm>
    </dsp:sp>
    <dsp:sp modelId="{71966E4C-A198-4A53-BA30-E6FB73B0B09A}">
      <dsp:nvSpPr>
        <dsp:cNvPr id="0" name=""/>
        <dsp:cNvSpPr/>
      </dsp:nvSpPr>
      <dsp:spPr>
        <a:xfrm>
          <a:off x="286404" y="1062020"/>
          <a:ext cx="2652746" cy="265274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 w="1587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F25EF1-4C5B-4B37-BFB7-4D20B298A8B4}">
      <dsp:nvSpPr>
        <dsp:cNvPr id="0" name=""/>
        <dsp:cNvSpPr/>
      </dsp:nvSpPr>
      <dsp:spPr>
        <a:xfrm rot="10800000">
          <a:off x="2455288" y="318"/>
          <a:ext cx="6688836" cy="332630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43750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PT" sz="2800" kern="1200" dirty="0"/>
            <a:t>A comunidade não é um “caixilho” mas o ambiente fundamental para acolher, viver e crescer na fé. </a:t>
          </a:r>
        </a:p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PT" sz="2800" kern="1200" dirty="0"/>
            <a:t>Todos precisamos </a:t>
          </a:r>
        </a:p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PT" sz="2800" kern="1200" dirty="0"/>
            <a:t>de todos. </a:t>
          </a:r>
        </a:p>
      </dsp:txBody>
      <dsp:txXfrm rot="10800000">
        <a:off x="3286865" y="318"/>
        <a:ext cx="5857259" cy="3326309"/>
      </dsp:txXfrm>
    </dsp:sp>
    <dsp:sp modelId="{5C56299A-BF5D-44CB-AF1A-DD20FB5AF440}">
      <dsp:nvSpPr>
        <dsp:cNvPr id="0" name=""/>
        <dsp:cNvSpPr/>
      </dsp:nvSpPr>
      <dsp:spPr>
        <a:xfrm>
          <a:off x="922971" y="139692"/>
          <a:ext cx="3047243" cy="304724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FAF6C1-DEAB-40E1-A1B0-469352675826}">
      <dsp:nvSpPr>
        <dsp:cNvPr id="0" name=""/>
        <dsp:cNvSpPr/>
      </dsp:nvSpPr>
      <dsp:spPr>
        <a:xfrm rot="10800000">
          <a:off x="2985063" y="322945"/>
          <a:ext cx="7900765" cy="3980084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5107" tIns="167640" rIns="312928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4400" i="1" kern="1200" dirty="0">
              <a:solidFill>
                <a:schemeClr val="accent2">
                  <a:lumMod val="75000"/>
                </a:schemeClr>
              </a:solidFill>
            </a:rPr>
            <a:t>Um cristão não se faz em laboratório</a:t>
          </a:r>
          <a:r>
            <a:rPr lang="pt-PT" sz="4400" kern="1200" dirty="0">
              <a:solidFill>
                <a:schemeClr val="accent2">
                  <a:lumMod val="75000"/>
                </a:schemeClr>
              </a:solidFill>
            </a:rPr>
            <a:t>!</a:t>
          </a:r>
        </a:p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4000" kern="1200" dirty="0"/>
            <a:t>Papa Francisco</a:t>
          </a:r>
        </a:p>
      </dsp:txBody>
      <dsp:txXfrm rot="10800000">
        <a:off x="3980084" y="322945"/>
        <a:ext cx="6905744" cy="3980084"/>
      </dsp:txXfrm>
    </dsp:sp>
    <dsp:sp modelId="{71966E4C-A198-4A53-BA30-E6FB73B0B09A}">
      <dsp:nvSpPr>
        <dsp:cNvPr id="0" name=""/>
        <dsp:cNvSpPr/>
      </dsp:nvSpPr>
      <dsp:spPr>
        <a:xfrm>
          <a:off x="995021" y="322945"/>
          <a:ext cx="3980084" cy="398008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 w="158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32ABB2-C609-400C-8EDE-DCE6CEDD57C6}">
      <dsp:nvSpPr>
        <dsp:cNvPr id="0" name=""/>
        <dsp:cNvSpPr/>
      </dsp:nvSpPr>
      <dsp:spPr>
        <a:xfrm>
          <a:off x="1971064" y="2827"/>
          <a:ext cx="8053043" cy="732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b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3300" kern="1200" dirty="0">
            <a:solidFill>
              <a:schemeClr val="bg1"/>
            </a:solidFill>
          </a:endParaRPr>
        </a:p>
      </dsp:txBody>
      <dsp:txXfrm>
        <a:off x="1971064" y="2827"/>
        <a:ext cx="8053043" cy="732094"/>
      </dsp:txXfrm>
    </dsp:sp>
    <dsp:sp modelId="{43FBC55E-5492-4906-BF53-18C6CB624682}">
      <dsp:nvSpPr>
        <dsp:cNvPr id="0" name=""/>
        <dsp:cNvSpPr/>
      </dsp:nvSpPr>
      <dsp:spPr>
        <a:xfrm>
          <a:off x="1971064" y="734922"/>
          <a:ext cx="1884412" cy="1491304"/>
        </a:xfrm>
        <a:prstGeom prst="chevron">
          <a:avLst>
            <a:gd name="adj" fmla="val 706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6752FC-9BD2-47FA-A868-1B96213734B9}">
      <dsp:nvSpPr>
        <dsp:cNvPr id="0" name=""/>
        <dsp:cNvSpPr/>
      </dsp:nvSpPr>
      <dsp:spPr>
        <a:xfrm>
          <a:off x="3102964" y="734922"/>
          <a:ext cx="1884412" cy="1491304"/>
        </a:xfrm>
        <a:prstGeom prst="chevron">
          <a:avLst>
            <a:gd name="adj" fmla="val 706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03DDED-024D-4858-8315-6C4D9B70DE97}">
      <dsp:nvSpPr>
        <dsp:cNvPr id="0" name=""/>
        <dsp:cNvSpPr/>
      </dsp:nvSpPr>
      <dsp:spPr>
        <a:xfrm>
          <a:off x="4235759" y="734922"/>
          <a:ext cx="1884412" cy="1491304"/>
        </a:xfrm>
        <a:prstGeom prst="chevron">
          <a:avLst>
            <a:gd name="adj" fmla="val 706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510DE8-3E64-4CF8-81FA-3FBB7677F592}">
      <dsp:nvSpPr>
        <dsp:cNvPr id="0" name=""/>
        <dsp:cNvSpPr/>
      </dsp:nvSpPr>
      <dsp:spPr>
        <a:xfrm>
          <a:off x="5367659" y="734922"/>
          <a:ext cx="1884412" cy="1491304"/>
        </a:xfrm>
        <a:prstGeom prst="chevron">
          <a:avLst>
            <a:gd name="adj" fmla="val 706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2C2B19-5E72-472E-8A5F-FCA1A97FCED6}">
      <dsp:nvSpPr>
        <dsp:cNvPr id="0" name=""/>
        <dsp:cNvSpPr/>
      </dsp:nvSpPr>
      <dsp:spPr>
        <a:xfrm>
          <a:off x="6500453" y="734922"/>
          <a:ext cx="1884412" cy="1491304"/>
        </a:xfrm>
        <a:prstGeom prst="chevron">
          <a:avLst>
            <a:gd name="adj" fmla="val 706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B5B45F-F294-4A67-B826-020225FFD9FB}">
      <dsp:nvSpPr>
        <dsp:cNvPr id="0" name=""/>
        <dsp:cNvSpPr/>
      </dsp:nvSpPr>
      <dsp:spPr>
        <a:xfrm>
          <a:off x="7632353" y="734922"/>
          <a:ext cx="1884412" cy="1491304"/>
        </a:xfrm>
        <a:prstGeom prst="chevron">
          <a:avLst>
            <a:gd name="adj" fmla="val 706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BCF0F1-35EE-4094-BC9C-E4159D8CD1D3}">
      <dsp:nvSpPr>
        <dsp:cNvPr id="0" name=""/>
        <dsp:cNvSpPr/>
      </dsp:nvSpPr>
      <dsp:spPr>
        <a:xfrm>
          <a:off x="8765148" y="734922"/>
          <a:ext cx="1884412" cy="1491304"/>
        </a:xfrm>
        <a:prstGeom prst="chevron">
          <a:avLst>
            <a:gd name="adj" fmla="val 706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3FC08B-5134-431B-B32B-1A68B0415019}">
      <dsp:nvSpPr>
        <dsp:cNvPr id="0" name=""/>
        <dsp:cNvSpPr/>
      </dsp:nvSpPr>
      <dsp:spPr>
        <a:xfrm>
          <a:off x="2905736" y="884052"/>
          <a:ext cx="6288388" cy="1193043"/>
        </a:xfrm>
        <a:prstGeom prst="rect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Wingdings" panose="05000000000000000000" pitchFamily="2" charset="2"/>
            <a:buNone/>
          </a:pPr>
          <a:r>
            <a:rPr lang="pt-PT" sz="2000" kern="1200" dirty="0">
              <a:solidFill>
                <a:schemeClr val="accent1">
                  <a:lumMod val="75000"/>
                </a:schemeClr>
              </a:solidFill>
            </a:rPr>
            <a:t>Pela prática diária do mandamento novo do amor, 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Wingdings" panose="05000000000000000000" pitchFamily="2" charset="2"/>
            <a:buNone/>
          </a:pPr>
          <a:r>
            <a:rPr lang="pt-PT" sz="2000" kern="1200" dirty="0">
              <a:solidFill>
                <a:schemeClr val="accent1">
                  <a:lumMod val="75000"/>
                </a:schemeClr>
              </a:solidFill>
            </a:rPr>
            <a:t>do perdão, da gratuidade…</a:t>
          </a:r>
        </a:p>
      </dsp:txBody>
      <dsp:txXfrm>
        <a:off x="2905736" y="884052"/>
        <a:ext cx="6288388" cy="1193043"/>
      </dsp:txXfrm>
    </dsp:sp>
    <dsp:sp modelId="{0A567CE2-4CC9-4502-8902-B365122086CE}">
      <dsp:nvSpPr>
        <dsp:cNvPr id="0" name=""/>
        <dsp:cNvSpPr/>
      </dsp:nvSpPr>
      <dsp:spPr>
        <a:xfrm>
          <a:off x="1971064" y="2323650"/>
          <a:ext cx="8053043" cy="732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b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3300" kern="1200" dirty="0"/>
        </a:p>
      </dsp:txBody>
      <dsp:txXfrm>
        <a:off x="1971064" y="2323650"/>
        <a:ext cx="8053043" cy="732094"/>
      </dsp:txXfrm>
    </dsp:sp>
    <dsp:sp modelId="{4B3961DC-D4D9-4336-AD86-0CFE3AFDD2E9}">
      <dsp:nvSpPr>
        <dsp:cNvPr id="0" name=""/>
        <dsp:cNvSpPr/>
      </dsp:nvSpPr>
      <dsp:spPr>
        <a:xfrm>
          <a:off x="1971064" y="3055745"/>
          <a:ext cx="1884412" cy="1491304"/>
        </a:xfrm>
        <a:prstGeom prst="chevron">
          <a:avLst>
            <a:gd name="adj" fmla="val 706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C0FD6F-4BB7-4CD3-A943-B17D077F95C0}">
      <dsp:nvSpPr>
        <dsp:cNvPr id="0" name=""/>
        <dsp:cNvSpPr/>
      </dsp:nvSpPr>
      <dsp:spPr>
        <a:xfrm>
          <a:off x="3102964" y="3055745"/>
          <a:ext cx="1884412" cy="1491304"/>
        </a:xfrm>
        <a:prstGeom prst="chevron">
          <a:avLst>
            <a:gd name="adj" fmla="val 706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BC3067-2457-4DF3-9441-85D4DDB20566}">
      <dsp:nvSpPr>
        <dsp:cNvPr id="0" name=""/>
        <dsp:cNvSpPr/>
      </dsp:nvSpPr>
      <dsp:spPr>
        <a:xfrm>
          <a:off x="4235759" y="3055745"/>
          <a:ext cx="1884412" cy="1491304"/>
        </a:xfrm>
        <a:prstGeom prst="chevron">
          <a:avLst>
            <a:gd name="adj" fmla="val 706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2FBBBD-30B3-44C3-90A9-A7BAC6910C0E}">
      <dsp:nvSpPr>
        <dsp:cNvPr id="0" name=""/>
        <dsp:cNvSpPr/>
      </dsp:nvSpPr>
      <dsp:spPr>
        <a:xfrm>
          <a:off x="5367659" y="3055745"/>
          <a:ext cx="1884412" cy="1491304"/>
        </a:xfrm>
        <a:prstGeom prst="chevron">
          <a:avLst>
            <a:gd name="adj" fmla="val 706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5DB8C1-EDFF-4A27-876B-9F9B26C16AC1}">
      <dsp:nvSpPr>
        <dsp:cNvPr id="0" name=""/>
        <dsp:cNvSpPr/>
      </dsp:nvSpPr>
      <dsp:spPr>
        <a:xfrm>
          <a:off x="6500453" y="3055745"/>
          <a:ext cx="1884412" cy="1491304"/>
        </a:xfrm>
        <a:prstGeom prst="chevron">
          <a:avLst>
            <a:gd name="adj" fmla="val 706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3AEF35-5FCF-45A3-896B-0270564C2EDD}">
      <dsp:nvSpPr>
        <dsp:cNvPr id="0" name=""/>
        <dsp:cNvSpPr/>
      </dsp:nvSpPr>
      <dsp:spPr>
        <a:xfrm>
          <a:off x="7632353" y="3055745"/>
          <a:ext cx="1884412" cy="1491304"/>
        </a:xfrm>
        <a:prstGeom prst="chevron">
          <a:avLst>
            <a:gd name="adj" fmla="val 706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333B47-99BC-4C49-8030-F1D1F40FA4E5}">
      <dsp:nvSpPr>
        <dsp:cNvPr id="0" name=""/>
        <dsp:cNvSpPr/>
      </dsp:nvSpPr>
      <dsp:spPr>
        <a:xfrm>
          <a:off x="8765148" y="3055745"/>
          <a:ext cx="1884412" cy="1491304"/>
        </a:xfrm>
        <a:prstGeom prst="chevron">
          <a:avLst>
            <a:gd name="adj" fmla="val 706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42BE05-35D3-47C8-9BEF-96FD64805257}">
      <dsp:nvSpPr>
        <dsp:cNvPr id="0" name=""/>
        <dsp:cNvSpPr/>
      </dsp:nvSpPr>
      <dsp:spPr>
        <a:xfrm>
          <a:off x="2902106" y="3099464"/>
          <a:ext cx="6357158" cy="1403866"/>
        </a:xfrm>
        <a:prstGeom prst="rect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Wingdings" panose="05000000000000000000" pitchFamily="2" charset="2"/>
            <a:buNone/>
          </a:pPr>
          <a:r>
            <a:rPr lang="pt-PT" sz="2000" kern="1200" dirty="0">
              <a:solidFill>
                <a:schemeClr val="accent1">
                  <a:lumMod val="75000"/>
                </a:schemeClr>
              </a:solidFill>
            </a:rPr>
            <a:t>Pela prática da oração em família, 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Wingdings" panose="05000000000000000000" pitchFamily="2" charset="2"/>
            <a:buNone/>
          </a:pPr>
          <a:r>
            <a:rPr lang="pt-PT" sz="2000" kern="1200" dirty="0">
              <a:solidFill>
                <a:schemeClr val="accent1">
                  <a:lumMod val="75000"/>
                </a:schemeClr>
              </a:solidFill>
            </a:rPr>
            <a:t>a partir das experiências de vida.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Wingdings" panose="05000000000000000000" pitchFamily="2" charset="2"/>
            <a:buNone/>
          </a:pPr>
          <a:r>
            <a:rPr lang="pt-PT" sz="2000" kern="1200" dirty="0">
              <a:solidFill>
                <a:schemeClr val="accent1">
                  <a:lumMod val="75000"/>
                </a:schemeClr>
              </a:solidFill>
            </a:rPr>
            <a:t>Ensinar aos filhos as primeiras orações 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Wingdings" panose="05000000000000000000" pitchFamily="2" charset="2"/>
            <a:buNone/>
          </a:pPr>
          <a:r>
            <a:rPr lang="pt-PT" sz="2000" kern="1200" dirty="0">
              <a:solidFill>
                <a:schemeClr val="accent1">
                  <a:lumMod val="75000"/>
                </a:schemeClr>
              </a:solidFill>
            </a:rPr>
            <a:t>e expressões de fé. </a:t>
          </a:r>
        </a:p>
      </dsp:txBody>
      <dsp:txXfrm>
        <a:off x="2902106" y="3099464"/>
        <a:ext cx="6357158" cy="1403866"/>
      </dsp:txXfrm>
    </dsp:sp>
    <dsp:sp modelId="{E9207F03-19A3-48BC-BD31-D42018780C99}">
      <dsp:nvSpPr>
        <dsp:cNvPr id="0" name=""/>
        <dsp:cNvSpPr/>
      </dsp:nvSpPr>
      <dsp:spPr>
        <a:xfrm>
          <a:off x="1971064" y="4644474"/>
          <a:ext cx="8053043" cy="732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b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3300" kern="1200" dirty="0"/>
        </a:p>
      </dsp:txBody>
      <dsp:txXfrm>
        <a:off x="1971064" y="4644474"/>
        <a:ext cx="8053043" cy="732094"/>
      </dsp:txXfrm>
    </dsp:sp>
    <dsp:sp modelId="{D73690D8-8847-446D-A10A-30902617F9E0}">
      <dsp:nvSpPr>
        <dsp:cNvPr id="0" name=""/>
        <dsp:cNvSpPr/>
      </dsp:nvSpPr>
      <dsp:spPr>
        <a:xfrm>
          <a:off x="1971064" y="5376569"/>
          <a:ext cx="1884412" cy="1491304"/>
        </a:xfrm>
        <a:prstGeom prst="chevron">
          <a:avLst>
            <a:gd name="adj" fmla="val 706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51C693-3E61-49F9-8798-8C488D738D19}">
      <dsp:nvSpPr>
        <dsp:cNvPr id="0" name=""/>
        <dsp:cNvSpPr/>
      </dsp:nvSpPr>
      <dsp:spPr>
        <a:xfrm>
          <a:off x="3102964" y="5376569"/>
          <a:ext cx="1884412" cy="1491304"/>
        </a:xfrm>
        <a:prstGeom prst="chevron">
          <a:avLst>
            <a:gd name="adj" fmla="val 706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350A90-DBCD-41E6-8FF1-AD21395166A5}">
      <dsp:nvSpPr>
        <dsp:cNvPr id="0" name=""/>
        <dsp:cNvSpPr/>
      </dsp:nvSpPr>
      <dsp:spPr>
        <a:xfrm>
          <a:off x="4235759" y="5376569"/>
          <a:ext cx="1884412" cy="1491304"/>
        </a:xfrm>
        <a:prstGeom prst="chevron">
          <a:avLst>
            <a:gd name="adj" fmla="val 706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FEA846-524A-44AF-9188-B3741BB8DFD4}">
      <dsp:nvSpPr>
        <dsp:cNvPr id="0" name=""/>
        <dsp:cNvSpPr/>
      </dsp:nvSpPr>
      <dsp:spPr>
        <a:xfrm>
          <a:off x="5367659" y="5376569"/>
          <a:ext cx="1884412" cy="1491304"/>
        </a:xfrm>
        <a:prstGeom prst="chevron">
          <a:avLst>
            <a:gd name="adj" fmla="val 706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4592FC-FE8F-41DE-81D7-588F6C3EB420}">
      <dsp:nvSpPr>
        <dsp:cNvPr id="0" name=""/>
        <dsp:cNvSpPr/>
      </dsp:nvSpPr>
      <dsp:spPr>
        <a:xfrm>
          <a:off x="6500453" y="5376569"/>
          <a:ext cx="1884412" cy="1491304"/>
        </a:xfrm>
        <a:prstGeom prst="chevron">
          <a:avLst>
            <a:gd name="adj" fmla="val 706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4C4BB6-E7B9-42F4-824A-3285008CD0CD}">
      <dsp:nvSpPr>
        <dsp:cNvPr id="0" name=""/>
        <dsp:cNvSpPr/>
      </dsp:nvSpPr>
      <dsp:spPr>
        <a:xfrm>
          <a:off x="7632353" y="5376569"/>
          <a:ext cx="1884412" cy="1491304"/>
        </a:xfrm>
        <a:prstGeom prst="chevron">
          <a:avLst>
            <a:gd name="adj" fmla="val 706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D2B940-4216-4B2F-A793-AE25A511FB29}">
      <dsp:nvSpPr>
        <dsp:cNvPr id="0" name=""/>
        <dsp:cNvSpPr/>
      </dsp:nvSpPr>
      <dsp:spPr>
        <a:xfrm>
          <a:off x="8765148" y="5376569"/>
          <a:ext cx="1884412" cy="1491304"/>
        </a:xfrm>
        <a:prstGeom prst="chevron">
          <a:avLst>
            <a:gd name="adj" fmla="val 706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3CD1E8-9C06-428E-8A4A-C315626C28D9}">
      <dsp:nvSpPr>
        <dsp:cNvPr id="0" name=""/>
        <dsp:cNvSpPr/>
      </dsp:nvSpPr>
      <dsp:spPr>
        <a:xfrm>
          <a:off x="2936491" y="5525699"/>
          <a:ext cx="6226879" cy="1193043"/>
        </a:xfrm>
        <a:prstGeom prst="rect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Wingdings" panose="05000000000000000000" pitchFamily="2" charset="2"/>
            <a:buNone/>
          </a:pPr>
          <a:r>
            <a:rPr lang="pt-PT" sz="2000" kern="1200" dirty="0">
              <a:solidFill>
                <a:schemeClr val="accent1">
                  <a:lumMod val="75000"/>
                </a:schemeClr>
              </a:solidFill>
            </a:rPr>
            <a:t>Pela integração na comunidade: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Wingdings" panose="05000000000000000000" pitchFamily="2" charset="2"/>
            <a:buNone/>
          </a:pPr>
          <a:r>
            <a:rPr lang="pt-PT" sz="2000" kern="1200" dirty="0">
              <a:solidFill>
                <a:schemeClr val="accent1">
                  <a:lumMod val="75000"/>
                </a:schemeClr>
              </a:solidFill>
            </a:rPr>
            <a:t>Uma família “Igreja Doméstica” 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Wingdings" panose="05000000000000000000" pitchFamily="2" charset="2"/>
            <a:buNone/>
          </a:pPr>
          <a:r>
            <a:rPr lang="pt-PT" sz="2000" kern="1200" dirty="0">
              <a:solidFill>
                <a:schemeClr val="accent1">
                  <a:lumMod val="75000"/>
                </a:schemeClr>
              </a:solidFill>
            </a:rPr>
            <a:t>integrada na “grande família que é a Igreja”. </a:t>
          </a:r>
        </a:p>
      </dsp:txBody>
      <dsp:txXfrm>
        <a:off x="2936491" y="5525699"/>
        <a:ext cx="6226879" cy="119304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BD1B2D-6503-4A47-96EA-FA674C8B0112}">
      <dsp:nvSpPr>
        <dsp:cNvPr id="0" name=""/>
        <dsp:cNvSpPr/>
      </dsp:nvSpPr>
      <dsp:spPr>
        <a:xfrm>
          <a:off x="558755" y="1565"/>
          <a:ext cx="4459151" cy="222957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600" kern="1200" dirty="0"/>
            <a:t>O BATISMO NÃO É…</a:t>
          </a:r>
        </a:p>
      </dsp:txBody>
      <dsp:txXfrm>
        <a:off x="624057" y="66867"/>
        <a:ext cx="4328547" cy="2098971"/>
      </dsp:txXfrm>
    </dsp:sp>
    <dsp:sp modelId="{28FBEF66-D29B-407C-A8C0-7A97F014EB69}">
      <dsp:nvSpPr>
        <dsp:cNvPr id="0" name=""/>
        <dsp:cNvSpPr/>
      </dsp:nvSpPr>
      <dsp:spPr>
        <a:xfrm>
          <a:off x="1004670" y="2231140"/>
          <a:ext cx="445915" cy="16721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72181"/>
              </a:lnTo>
              <a:lnTo>
                <a:pt x="445915" y="1672181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1EB8A0-FE29-44C2-A42A-92BA27B549BE}">
      <dsp:nvSpPr>
        <dsp:cNvPr id="0" name=""/>
        <dsp:cNvSpPr/>
      </dsp:nvSpPr>
      <dsp:spPr>
        <a:xfrm>
          <a:off x="1450585" y="2788534"/>
          <a:ext cx="3567320" cy="22295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ctr" defTabSz="1289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PT" sz="2900" b="0" kern="1200" dirty="0"/>
            <a:t>um “rito mágico”, </a:t>
          </a:r>
          <a:r>
            <a:rPr lang="pt-PT" sz="2900" kern="1200" dirty="0"/>
            <a:t>uma espécie </a:t>
          </a:r>
        </a:p>
        <a:p>
          <a:pPr marL="0" lvl="0" indent="0" algn="ctr" defTabSz="1289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PT" sz="2900" kern="1200" dirty="0"/>
            <a:t>de rito para </a:t>
          </a:r>
        </a:p>
        <a:p>
          <a:pPr marL="0" lvl="0" indent="0" algn="ctr" defTabSz="1289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PT" sz="2900" kern="1200" dirty="0"/>
            <a:t>“passar por água”. </a:t>
          </a:r>
        </a:p>
      </dsp:txBody>
      <dsp:txXfrm>
        <a:off x="1515887" y="2853836"/>
        <a:ext cx="3436716" cy="2098971"/>
      </dsp:txXfrm>
    </dsp:sp>
    <dsp:sp modelId="{29F41703-B9E7-44DE-95B5-22D8461B7053}">
      <dsp:nvSpPr>
        <dsp:cNvPr id="0" name=""/>
        <dsp:cNvSpPr/>
      </dsp:nvSpPr>
      <dsp:spPr>
        <a:xfrm>
          <a:off x="6132693" y="1565"/>
          <a:ext cx="4459151" cy="222957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600" kern="1200" dirty="0"/>
            <a:t>O BATISMO É…</a:t>
          </a:r>
        </a:p>
      </dsp:txBody>
      <dsp:txXfrm>
        <a:off x="6197995" y="66867"/>
        <a:ext cx="4328547" cy="2098971"/>
      </dsp:txXfrm>
    </dsp:sp>
    <dsp:sp modelId="{3DA2D7C6-A104-468E-A14C-E8E7149D21CE}">
      <dsp:nvSpPr>
        <dsp:cNvPr id="0" name=""/>
        <dsp:cNvSpPr/>
      </dsp:nvSpPr>
      <dsp:spPr>
        <a:xfrm>
          <a:off x="6578608" y="2231140"/>
          <a:ext cx="445915" cy="16721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72181"/>
              </a:lnTo>
              <a:lnTo>
                <a:pt x="445915" y="1672181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071A20-59BA-4617-84D0-09C3DF684831}">
      <dsp:nvSpPr>
        <dsp:cNvPr id="0" name=""/>
        <dsp:cNvSpPr/>
      </dsp:nvSpPr>
      <dsp:spPr>
        <a:xfrm>
          <a:off x="7024524" y="2788534"/>
          <a:ext cx="3567320" cy="22295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ctr" defTabSz="12890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PT" sz="2900" b="0" kern="1200" dirty="0"/>
            <a:t>um mergulho no mistério imenso do amor de Deus Pai, Filho e Espírito Santo.</a:t>
          </a:r>
        </a:p>
      </dsp:txBody>
      <dsp:txXfrm>
        <a:off x="7089826" y="2853836"/>
        <a:ext cx="3436716" cy="209897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A4B3A0-03FA-4A04-BF09-22F3F7673642}">
      <dsp:nvSpPr>
        <dsp:cNvPr id="0" name=""/>
        <dsp:cNvSpPr/>
      </dsp:nvSpPr>
      <dsp:spPr>
        <a:xfrm>
          <a:off x="4051934" y="72270"/>
          <a:ext cx="3469005" cy="3469005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PT" sz="2000" kern="1200"/>
            <a:t>No </a:t>
          </a:r>
          <a:r>
            <a:rPr lang="pt-PT" sz="2000" b="1" kern="1200"/>
            <a:t>Pai</a:t>
          </a:r>
          <a:r>
            <a:rPr lang="pt-PT" sz="2000" kern="1200"/>
            <a:t>, tornamo-nos filhos de Deus. </a:t>
          </a:r>
          <a:endParaRPr lang="pt-PT" sz="2000" kern="1200" dirty="0"/>
        </a:p>
      </dsp:txBody>
      <dsp:txXfrm>
        <a:off x="4514469" y="679346"/>
        <a:ext cx="2543937" cy="1561052"/>
      </dsp:txXfrm>
    </dsp:sp>
    <dsp:sp modelId="{2D99AE4F-0996-4BE7-AD94-CF14F13A828E}">
      <dsp:nvSpPr>
        <dsp:cNvPr id="0" name=""/>
        <dsp:cNvSpPr/>
      </dsp:nvSpPr>
      <dsp:spPr>
        <a:xfrm>
          <a:off x="5303667" y="2240399"/>
          <a:ext cx="3469005" cy="3469005"/>
        </a:xfrm>
        <a:prstGeom prst="ellipse">
          <a:avLst/>
        </a:prstGeom>
        <a:solidFill>
          <a:schemeClr val="accent2">
            <a:alpha val="50000"/>
            <a:hueOff val="-665912"/>
            <a:satOff val="-293"/>
            <a:lumOff val="78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PT" sz="2000" kern="1200"/>
            <a:t>No </a:t>
          </a:r>
          <a:r>
            <a:rPr lang="pt-PT" sz="2000" b="1" kern="1200"/>
            <a:t>Filho</a:t>
          </a:r>
          <a:r>
            <a:rPr lang="pt-PT" sz="2000" kern="1200"/>
            <a:t>, 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PT" sz="2000" kern="1200"/>
            <a:t>tornamo-nos irmãos. </a:t>
          </a:r>
          <a:endParaRPr lang="pt-PT" sz="2000" kern="1200" dirty="0"/>
        </a:p>
      </dsp:txBody>
      <dsp:txXfrm>
        <a:off x="6364604" y="3136558"/>
        <a:ext cx="2081403" cy="1907952"/>
      </dsp:txXfrm>
    </dsp:sp>
    <dsp:sp modelId="{CC56D8D3-86FA-481D-99A3-79C91A51CBA5}">
      <dsp:nvSpPr>
        <dsp:cNvPr id="0" name=""/>
        <dsp:cNvSpPr/>
      </dsp:nvSpPr>
      <dsp:spPr>
        <a:xfrm>
          <a:off x="2846062" y="2312669"/>
          <a:ext cx="3469005" cy="3469005"/>
        </a:xfrm>
        <a:prstGeom prst="ellipse">
          <a:avLst/>
        </a:prstGeom>
        <a:solidFill>
          <a:schemeClr val="accent2">
            <a:alpha val="50000"/>
            <a:hueOff val="-1331824"/>
            <a:satOff val="-586"/>
            <a:lumOff val="15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PT" sz="2000" kern="1200"/>
            <a:t>No </a:t>
          </a:r>
          <a:r>
            <a:rPr lang="pt-PT" sz="2000" b="1" kern="1200"/>
            <a:t>Espírito Santo</a:t>
          </a:r>
          <a:r>
            <a:rPr lang="pt-PT" sz="2000" kern="1200"/>
            <a:t>, somos tornamo-nos familiares de Deus, na comunhão do 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PT" sz="2000" kern="1200"/>
            <a:t>Seu amor.</a:t>
          </a:r>
          <a:endParaRPr lang="pt-PT" sz="2000" kern="1200" dirty="0"/>
        </a:p>
      </dsp:txBody>
      <dsp:txXfrm>
        <a:off x="3172727" y="3208829"/>
        <a:ext cx="2081403" cy="19079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0C25-B82B-435B-A7BD-0F53395D90EF}" type="datetimeFigureOut">
              <a:rPr lang="pt-PT" smtClean="0"/>
              <a:t>08-07-2019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BEBFB-7B06-4740-9823-101C58F75393}" type="slidenum">
              <a:rPr lang="pt-PT" smtClean="0"/>
              <a:t>‹nº›</a:t>
            </a:fld>
            <a:endParaRPr lang="pt-P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6583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0C25-B82B-435B-A7BD-0F53395D90EF}" type="datetimeFigureOut">
              <a:rPr lang="pt-PT" smtClean="0"/>
              <a:t>08-07-2019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BEBFB-7B06-4740-9823-101C58F7539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32904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0C25-B82B-435B-A7BD-0F53395D90EF}" type="datetimeFigureOut">
              <a:rPr lang="pt-PT" smtClean="0"/>
              <a:t>08-07-2019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BEBFB-7B06-4740-9823-101C58F7539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19019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ítulo, tex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ClipArt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pt-PT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531039-97F9-450F-A2A0-7AE95323B3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E59F0B-4F50-4074-9787-CDDF17F73C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7981F0-B8D2-4BBF-AA0B-E36E339F4F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84CF9A-C560-4532-BD26-EF5A66507431}" type="slidenum">
              <a:rPr lang="pt-PT" altLang="pt-PT"/>
              <a:pPr/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2128388203"/>
      </p:ext>
    </p:extLst>
  </p:cSld>
  <p:clrMapOvr>
    <a:masterClrMapping/>
  </p:clrMapOvr>
  <p:transition>
    <p:checke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C85297-BACD-4E0C-882B-D95C6FDE04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374239-2E4B-403D-A0C3-5AD2E0C6A9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FF3EDA-AF92-4C5E-B33E-56FBE17BDC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A9CFE5-11B0-4DC6-BC9E-290E89BF71D6}" type="slidenum">
              <a:rPr lang="pt-PT" altLang="pt-PT"/>
              <a:pPr/>
              <a:t>‹nº›</a:t>
            </a:fld>
            <a:endParaRPr lang="pt-PT" altLang="pt-PT"/>
          </a:p>
        </p:txBody>
      </p:sp>
    </p:spTree>
    <p:extLst>
      <p:ext uri="{BB962C8B-B14F-4D97-AF65-F5344CB8AC3E}">
        <p14:creationId xmlns:p14="http://schemas.microsoft.com/office/powerpoint/2010/main" val="1476846019"/>
      </p:ext>
    </p:extLst>
  </p:cSld>
  <p:clrMapOvr>
    <a:masterClrMapping/>
  </p:clrMapOvr>
  <p:transition>
    <p:checke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0C25-B82B-435B-A7BD-0F53395D90EF}" type="datetimeFigureOut">
              <a:rPr lang="pt-PT" smtClean="0"/>
              <a:t>08-07-2019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BEBFB-7B06-4740-9823-101C58F7539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73053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cç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0C25-B82B-435B-A7BD-0F53395D90EF}" type="datetimeFigureOut">
              <a:rPr lang="pt-PT" smtClean="0"/>
              <a:t>08-07-2019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BEBFB-7B06-4740-9823-101C58F75393}" type="slidenum">
              <a:rPr lang="pt-PT" smtClean="0"/>
              <a:t>‹nº›</a:t>
            </a:fld>
            <a:endParaRPr lang="pt-P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0877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0C25-B82B-435B-A7BD-0F53395D90EF}" type="datetimeFigureOut">
              <a:rPr lang="pt-PT" smtClean="0"/>
              <a:t>08-07-2019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BEBFB-7B06-4740-9823-101C58F7539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337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0C25-B82B-435B-A7BD-0F53395D90EF}" type="datetimeFigureOut">
              <a:rPr lang="pt-PT" smtClean="0"/>
              <a:t>08-07-2019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BEBFB-7B06-4740-9823-101C58F7539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50246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0C25-B82B-435B-A7BD-0F53395D90EF}" type="datetimeFigureOut">
              <a:rPr lang="pt-PT" smtClean="0"/>
              <a:t>08-07-2019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BEBFB-7B06-4740-9823-101C58F7539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2878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0C25-B82B-435B-A7BD-0F53395D90EF}" type="datetimeFigureOut">
              <a:rPr lang="pt-PT" smtClean="0"/>
              <a:t>08-07-2019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BEBFB-7B06-4740-9823-101C58F7539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41451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7CC0C25-B82B-435B-A7BD-0F53395D90EF}" type="datetimeFigureOut">
              <a:rPr lang="pt-PT" smtClean="0"/>
              <a:t>08-07-2019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80BEBFB-7B06-4740-9823-101C58F7539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0070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0C25-B82B-435B-A7BD-0F53395D90EF}" type="datetimeFigureOut">
              <a:rPr lang="pt-PT" smtClean="0"/>
              <a:t>08-07-2019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BEBFB-7B06-4740-9823-101C58F7539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54647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7CC0C25-B82B-435B-A7BD-0F53395D90EF}" type="datetimeFigureOut">
              <a:rPr lang="pt-PT" smtClean="0"/>
              <a:t>08-07-2019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80BEBFB-7B06-4740-9823-101C58F75393}" type="slidenum">
              <a:rPr lang="pt-PT" smtClean="0"/>
              <a:t>‹nº›</a:t>
            </a:fld>
            <a:endParaRPr lang="pt-PT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7219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  <p:sldLayoutId id="2147483957" r:id="rId12"/>
    <p:sldLayoutId id="2147483958" r:id="rId13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7" Type="http://schemas.openxmlformats.org/officeDocument/2006/relationships/image" Target="../media/image22.jpg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7.xml"/><Relationship Id="rId5" Type="http://schemas.openxmlformats.org/officeDocument/2006/relationships/diagramQuickStyle" Target="../diagrams/quickStyle27.xml"/><Relationship Id="rId4" Type="http://schemas.openxmlformats.org/officeDocument/2006/relationships/diagramLayout" Target="../diagrams/layout2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Comercial%20Igreja%20Cat&#243;lica.wmv" TargetMode="Externa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9">
            <a:extLst>
              <a:ext uri="{FF2B5EF4-FFF2-40B4-BE49-F238E27FC236}">
                <a16:creationId xmlns:a16="http://schemas.microsoft.com/office/drawing/2014/main" id="{548B4202-DCD5-4F8C-B481-743A989A9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061A0C7-2CA6-4B66-BB39-4C95F8D418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3999" y="4550229"/>
            <a:ext cx="10909073" cy="1057655"/>
          </a:xfrm>
        </p:spPr>
        <p:txBody>
          <a:bodyPr>
            <a:normAutofit/>
          </a:bodyPr>
          <a:lstStyle/>
          <a:p>
            <a:r>
              <a:rPr lang="pt-PT" sz="6000" cap="all" dirty="0"/>
              <a:t>O Sacramento do Batismo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5116472-96BB-44EC-A64E-542494EACE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3999" y="5727515"/>
            <a:ext cx="10925101" cy="515477"/>
          </a:xfrm>
        </p:spPr>
        <p:txBody>
          <a:bodyPr>
            <a:normAutofit/>
          </a:bodyPr>
          <a:lstStyle/>
          <a:p>
            <a:r>
              <a:rPr lang="pt-PT" sz="2000" cap="small" dirty="0">
                <a:solidFill>
                  <a:schemeClr val="accent1">
                    <a:lumMod val="75000"/>
                  </a:schemeClr>
                </a:solidFill>
              </a:rPr>
              <a:t>Tópicos para uma reunião de preparação para o batismo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1050D8D7-617B-49D0-AD37-D8ECA6B3BD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1" r="-1" b="20369"/>
          <a:stretch/>
        </p:blipFill>
        <p:spPr>
          <a:xfrm>
            <a:off x="635457" y="640080"/>
            <a:ext cx="10916463" cy="3602736"/>
          </a:xfrm>
          <a:prstGeom prst="rect">
            <a:avLst/>
          </a:prstGeom>
        </p:spPr>
      </p:pic>
      <p:cxnSp>
        <p:nvCxnSpPr>
          <p:cNvPr id="27" name="Straight Connector 21">
            <a:extLst>
              <a:ext uri="{FF2B5EF4-FFF2-40B4-BE49-F238E27FC236}">
                <a16:creationId xmlns:a16="http://schemas.microsoft.com/office/drawing/2014/main" id="{F7F57F6B-E621-4E40-A34D-2FE12902A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18770"/>
            <a:ext cx="105156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7CFB8C0F-4E01-4C10-A861-0C16EB92D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EE702CF-91CE-4661-ACBF-3C8160D1B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03800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Marcador de Posição de Conteúdo 26">
            <a:extLst>
              <a:ext uri="{FF2B5EF4-FFF2-40B4-BE49-F238E27FC236}">
                <a16:creationId xmlns:a16="http://schemas.microsoft.com/office/drawing/2014/main" id="{868FEF28-DBE6-49E9-8CF2-8E126DD8F43E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626622665"/>
              </p:ext>
            </p:extLst>
          </p:nvPr>
        </p:nvGraphicFramePr>
        <p:xfrm>
          <a:off x="155575" y="1116012"/>
          <a:ext cx="11880850" cy="4625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6062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8">
            <a:extLst>
              <a:ext uri="{FF2B5EF4-FFF2-40B4-BE49-F238E27FC236}">
                <a16:creationId xmlns:a16="http://schemas.microsoft.com/office/drawing/2014/main" id="{EB8A1B5F-0801-4AFF-A489-335B6A851F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06201B52-6441-4DBA-BACE-235977581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3" name="Straight Connector 12">
            <a:extLst>
              <a:ext uri="{FF2B5EF4-FFF2-40B4-BE49-F238E27FC236}">
                <a16:creationId xmlns:a16="http://schemas.microsoft.com/office/drawing/2014/main" id="{89DF3DBB-17DD-4058-A944-5578E18A0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14">
            <a:extLst>
              <a:ext uri="{FF2B5EF4-FFF2-40B4-BE49-F238E27FC236}">
                <a16:creationId xmlns:a16="http://schemas.microsoft.com/office/drawing/2014/main" id="{8C6E698C-8155-4B8B-BDC9-B7299772B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B75C9EFB-EB2F-429D-8BB6-E0F3FF422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928" y="965200"/>
            <a:ext cx="5999002" cy="4927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7400" b="1" cap="small" dirty="0">
                <a:solidFill>
                  <a:schemeClr val="tx2"/>
                </a:solidFill>
              </a:rPr>
              <a:t>2.</a:t>
            </a:r>
            <a:br>
              <a:rPr lang="en-US" sz="7400" b="1" cap="small" dirty="0">
                <a:solidFill>
                  <a:schemeClr val="tx2"/>
                </a:solidFill>
              </a:rPr>
            </a:br>
            <a:br>
              <a:rPr lang="en-US" sz="7400" b="1" cap="small" dirty="0">
                <a:solidFill>
                  <a:schemeClr val="tx2"/>
                </a:solidFill>
              </a:rPr>
            </a:br>
            <a:r>
              <a:rPr lang="en-US" sz="7400" b="1" cap="small" dirty="0">
                <a:solidFill>
                  <a:schemeClr val="tx2"/>
                </a:solidFill>
              </a:rPr>
              <a:t>Como </a:t>
            </a:r>
            <a:r>
              <a:rPr lang="en-US" sz="7400" b="1" cap="small" dirty="0" err="1">
                <a:solidFill>
                  <a:schemeClr val="tx2"/>
                </a:solidFill>
              </a:rPr>
              <a:t>posso</a:t>
            </a:r>
            <a:r>
              <a:rPr lang="en-US" sz="7400" b="1" cap="small" dirty="0">
                <a:solidFill>
                  <a:schemeClr val="tx2"/>
                </a:solidFill>
              </a:rPr>
              <a:t> ser </a:t>
            </a:r>
            <a:br>
              <a:rPr lang="en-US" sz="7400" b="1" cap="small" dirty="0">
                <a:solidFill>
                  <a:schemeClr val="tx2"/>
                </a:solidFill>
              </a:rPr>
            </a:br>
            <a:r>
              <a:rPr lang="en-US" sz="7400" b="1" cap="small" dirty="0" err="1">
                <a:solidFill>
                  <a:schemeClr val="tx2"/>
                </a:solidFill>
              </a:rPr>
              <a:t>educador</a:t>
            </a:r>
            <a:r>
              <a:rPr lang="en-US" sz="7400" b="1" cap="small" dirty="0">
                <a:solidFill>
                  <a:schemeClr val="tx2"/>
                </a:solidFill>
              </a:rPr>
              <a:t> da </a:t>
            </a:r>
            <a:r>
              <a:rPr lang="en-US" sz="7400" b="1" cap="small" dirty="0" err="1">
                <a:solidFill>
                  <a:schemeClr val="tx2"/>
                </a:solidFill>
              </a:rPr>
              <a:t>fé</a:t>
            </a:r>
            <a:r>
              <a:rPr lang="en-US" sz="7400" b="1" cap="small" dirty="0">
                <a:solidFill>
                  <a:schemeClr val="tx2"/>
                </a:solidFill>
              </a:rPr>
              <a:t>?</a:t>
            </a:r>
          </a:p>
        </p:txBody>
      </p:sp>
      <p:sp>
        <p:nvSpPr>
          <p:cNvPr id="25" name="Rectangle 16">
            <a:extLst>
              <a:ext uri="{FF2B5EF4-FFF2-40B4-BE49-F238E27FC236}">
                <a16:creationId xmlns:a16="http://schemas.microsoft.com/office/drawing/2014/main" id="{0EEF5601-A8BC-411D-AA64-3E79320BA1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18">
            <a:extLst>
              <a:ext uri="{FF2B5EF4-FFF2-40B4-BE49-F238E27FC236}">
                <a16:creationId xmlns:a16="http://schemas.microsoft.com/office/drawing/2014/main" id="{33209156-242F-4B26-8D07-CEB2B68A9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34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73144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Marcador de Posição de Conteúdo 7">
            <a:extLst>
              <a:ext uri="{FF2B5EF4-FFF2-40B4-BE49-F238E27FC236}">
                <a16:creationId xmlns:a16="http://schemas.microsoft.com/office/drawing/2014/main" id="{7FE1B556-1114-4DD9-9186-4C4D2EC3B153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50929430"/>
              </p:ext>
            </p:extLst>
          </p:nvPr>
        </p:nvGraphicFramePr>
        <p:xfrm>
          <a:off x="34834" y="-582522"/>
          <a:ext cx="12620625" cy="68707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04046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8A1B5F-0801-4AFF-A489-335B6A851F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201B52-6441-4DBA-BACE-235977581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9DF3DBB-17DD-4058-A944-5578E18A0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8C4CF77-7AF8-4122-A7B0-041ABDF16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CD8359DF-B56A-4FBF-90D7-E8AB305B1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3409" y="988741"/>
            <a:ext cx="4813935" cy="4880518"/>
          </a:xfrm>
          <a:noFill/>
          <a:ln>
            <a:noFill/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br>
              <a:rPr lang="en-US" sz="5000" dirty="0"/>
            </a:br>
            <a:r>
              <a:rPr lang="en-US" sz="5000" b="1" dirty="0"/>
              <a:t>3.</a:t>
            </a:r>
            <a:br>
              <a:rPr lang="en-US" sz="5000" b="1" dirty="0"/>
            </a:br>
            <a:br>
              <a:rPr lang="en-US" sz="5000" b="1" dirty="0"/>
            </a:br>
            <a:r>
              <a:rPr lang="en-US" sz="5000" b="1" cap="small" dirty="0"/>
              <a:t>O que </a:t>
            </a:r>
            <a:br>
              <a:rPr lang="en-US" sz="5000" b="1" cap="small" dirty="0"/>
            </a:br>
            <a:r>
              <a:rPr lang="en-US" sz="5000" b="1" cap="small" dirty="0" err="1"/>
              <a:t>não</a:t>
            </a:r>
            <a:r>
              <a:rPr lang="en-US" sz="5000" b="1" cap="small" dirty="0"/>
              <a:t> é o </a:t>
            </a:r>
            <a:r>
              <a:rPr lang="en-US" sz="5000" b="1" cap="small" dirty="0" err="1"/>
              <a:t>Batismo</a:t>
            </a:r>
            <a:r>
              <a:rPr lang="en-US" sz="5000" b="1" cap="small" dirty="0"/>
              <a:t> </a:t>
            </a:r>
            <a:br>
              <a:rPr lang="en-US" sz="5000" b="1" cap="small" dirty="0"/>
            </a:br>
            <a:r>
              <a:rPr lang="en-US" sz="5000" b="1" cap="small" dirty="0"/>
              <a:t>e o que é </a:t>
            </a:r>
            <a:r>
              <a:rPr lang="en-US" sz="5000" b="1" cap="small" dirty="0" err="1"/>
              <a:t>afinal</a:t>
            </a:r>
            <a:r>
              <a:rPr lang="en-US" sz="5000" b="1" cap="small" dirty="0"/>
              <a:t> </a:t>
            </a:r>
            <a:br>
              <a:rPr lang="en-US" sz="5000" b="1" cap="small" dirty="0"/>
            </a:br>
            <a:r>
              <a:rPr lang="en-US" sz="5000" b="1" cap="small" dirty="0"/>
              <a:t>o </a:t>
            </a:r>
            <a:r>
              <a:rPr lang="en-US" sz="5000" b="1" cap="small" dirty="0" err="1"/>
              <a:t>Batismo</a:t>
            </a:r>
            <a:r>
              <a:rPr lang="en-US" sz="5000" b="1" cap="small" dirty="0"/>
              <a:t>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09D458-5758-41CE-89DE-485C1BBCD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D38966F-378A-47DC-83CC-D5A783224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465377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46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Posição de Conteúdo 5">
            <a:extLst>
              <a:ext uri="{FF2B5EF4-FFF2-40B4-BE49-F238E27FC236}">
                <a16:creationId xmlns:a16="http://schemas.microsoft.com/office/drawing/2014/main" id="{343AEA98-3766-4150-ADA5-0DBFA4F42421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81201762"/>
              </p:ext>
            </p:extLst>
          </p:nvPr>
        </p:nvGraphicFramePr>
        <p:xfrm>
          <a:off x="520700" y="919162"/>
          <a:ext cx="11150600" cy="5019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82157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Posição de Conteúdo 5">
            <a:extLst>
              <a:ext uri="{FF2B5EF4-FFF2-40B4-BE49-F238E27FC236}">
                <a16:creationId xmlns:a16="http://schemas.microsoft.com/office/drawing/2014/main" id="{9B91CF30-71C6-48AE-9932-F621116CBCD9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62212971"/>
              </p:ext>
            </p:extLst>
          </p:nvPr>
        </p:nvGraphicFramePr>
        <p:xfrm>
          <a:off x="619125" y="450850"/>
          <a:ext cx="11572875" cy="5781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77634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Posição de Conteúdo 5">
            <a:extLst>
              <a:ext uri="{FF2B5EF4-FFF2-40B4-BE49-F238E27FC236}">
                <a16:creationId xmlns:a16="http://schemas.microsoft.com/office/drawing/2014/main" id="{343AEA98-3766-4150-ADA5-0DBFA4F42421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777084087"/>
              </p:ext>
            </p:extLst>
          </p:nvPr>
        </p:nvGraphicFramePr>
        <p:xfrm>
          <a:off x="433387" y="1031875"/>
          <a:ext cx="11325225" cy="4794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660504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Posição de Conteúdo 5">
            <a:extLst>
              <a:ext uri="{FF2B5EF4-FFF2-40B4-BE49-F238E27FC236}">
                <a16:creationId xmlns:a16="http://schemas.microsoft.com/office/drawing/2014/main" id="{343AEA98-3766-4150-ADA5-0DBFA4F42421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66106047"/>
              </p:ext>
            </p:extLst>
          </p:nvPr>
        </p:nvGraphicFramePr>
        <p:xfrm>
          <a:off x="309562" y="900112"/>
          <a:ext cx="11572875" cy="5057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16253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Posição de Conteúdo 5">
            <a:extLst>
              <a:ext uri="{FF2B5EF4-FFF2-40B4-BE49-F238E27FC236}">
                <a16:creationId xmlns:a16="http://schemas.microsoft.com/office/drawing/2014/main" id="{343AEA98-3766-4150-ADA5-0DBFA4F42421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010519701"/>
              </p:ext>
            </p:extLst>
          </p:nvPr>
        </p:nvGraphicFramePr>
        <p:xfrm>
          <a:off x="309562" y="900112"/>
          <a:ext cx="11572875" cy="5057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28279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Posição de Conteúdo 5">
            <a:extLst>
              <a:ext uri="{FF2B5EF4-FFF2-40B4-BE49-F238E27FC236}">
                <a16:creationId xmlns:a16="http://schemas.microsoft.com/office/drawing/2014/main" id="{343AEA98-3766-4150-ADA5-0DBFA4F42421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82134371"/>
              </p:ext>
            </p:extLst>
          </p:nvPr>
        </p:nvGraphicFramePr>
        <p:xfrm>
          <a:off x="279400" y="908050"/>
          <a:ext cx="11633200" cy="5041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34680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A3F6976-A18C-4C5E-AC92-0BBA2C377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anchor="ctr">
            <a:normAutofit/>
          </a:bodyPr>
          <a:lstStyle/>
          <a:p>
            <a:r>
              <a:rPr lang="pt-PT" sz="3600">
                <a:solidFill>
                  <a:srgbClr val="FFFFFF"/>
                </a:solidFill>
              </a:rPr>
              <a:t>Notas prévias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3112189-6B75-4F91-AB7E-C47FCBFCA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2016" y="605896"/>
            <a:ext cx="6413663" cy="5646208"/>
          </a:xfrm>
        </p:spPr>
        <p:txBody>
          <a:bodyPr anchor="ctr">
            <a:normAutofit/>
          </a:bodyPr>
          <a:lstStyle/>
          <a:p>
            <a:pPr lvl="0" algn="just">
              <a:buFont typeface="Wingdings" panose="05000000000000000000" pitchFamily="2" charset="2"/>
              <a:buChar char="§"/>
            </a:pPr>
            <a:r>
              <a:rPr lang="pt-PT" dirty="0"/>
              <a:t>Conhecer bem a situação dos casais que pedem o batismo. Não ferir nem magoar. Valorizar o que já têm e o caminho percorrido e propor-lhes ir um pouco mais além.</a:t>
            </a:r>
          </a:p>
          <a:p>
            <a:pPr lvl="0" algn="just">
              <a:buFont typeface="Wingdings" panose="05000000000000000000" pitchFamily="2" charset="2"/>
              <a:buChar char="§"/>
            </a:pPr>
            <a:r>
              <a:rPr lang="pt-PT" dirty="0"/>
              <a:t>Dialogar com os presentes, sempre que possível, mas sem deixar que a conversa resvale para assuntos que não interessam na reunião. </a:t>
            </a:r>
          </a:p>
          <a:p>
            <a:pPr lvl="0" algn="just">
              <a:buFont typeface="Wingdings" panose="05000000000000000000" pitchFamily="2" charset="2"/>
              <a:buChar char="§"/>
            </a:pPr>
            <a:r>
              <a:rPr lang="pt-PT" dirty="0"/>
              <a:t>Aproveitar o que dizem “bem” e o que dizem “erradamente” para daí aprofundar algum aspeto do batismo.</a:t>
            </a:r>
          </a:p>
          <a:p>
            <a:pPr lvl="0" algn="just">
              <a:buFont typeface="Wingdings" panose="05000000000000000000" pitchFamily="2" charset="2"/>
              <a:buChar char="§"/>
            </a:pPr>
            <a:r>
              <a:rPr lang="pt-PT" dirty="0"/>
              <a:t>Partir das dificuldades e erros, para lhes fazer sentir a necessidade de formação e crescimento na fé.</a:t>
            </a:r>
          </a:p>
          <a:p>
            <a:pPr lvl="0" algn="just">
              <a:buFont typeface="Wingdings" panose="05000000000000000000" pitchFamily="2" charset="2"/>
              <a:buChar char="§"/>
            </a:pPr>
            <a:r>
              <a:rPr lang="pt-PT" dirty="0"/>
              <a:t>Não dar a ideia de um sermão, mas de uma partilha enriquecedora da fé. Estilo dialogal.</a:t>
            </a:r>
          </a:p>
          <a:p>
            <a:pPr lvl="0" algn="just">
              <a:buFont typeface="Wingdings" panose="05000000000000000000" pitchFamily="2" charset="2"/>
              <a:buChar char="§"/>
            </a:pPr>
            <a:r>
              <a:rPr lang="pt-PT" dirty="0"/>
              <a:t>Não querer dizer tudo. Mas ir ao essencial e de acordo com as possibilidades e as necessidades dos presentes.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8795479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Posição de Conteúdo 5">
            <a:extLst>
              <a:ext uri="{FF2B5EF4-FFF2-40B4-BE49-F238E27FC236}">
                <a16:creationId xmlns:a16="http://schemas.microsoft.com/office/drawing/2014/main" id="{343AEA98-3766-4150-ADA5-0DBFA4F42421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548625282"/>
              </p:ext>
            </p:extLst>
          </p:nvPr>
        </p:nvGraphicFramePr>
        <p:xfrm>
          <a:off x="592137" y="787400"/>
          <a:ext cx="11007725" cy="528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491031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Posição de Conteúdo 5">
            <a:extLst>
              <a:ext uri="{FF2B5EF4-FFF2-40B4-BE49-F238E27FC236}">
                <a16:creationId xmlns:a16="http://schemas.microsoft.com/office/drawing/2014/main" id="{343AEA98-3766-4150-ADA5-0DBFA4F42421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129406860"/>
              </p:ext>
            </p:extLst>
          </p:nvPr>
        </p:nvGraphicFramePr>
        <p:xfrm>
          <a:off x="111125" y="721519"/>
          <a:ext cx="11969750" cy="5414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326430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Posição de Conteúdo 5">
            <a:extLst>
              <a:ext uri="{FF2B5EF4-FFF2-40B4-BE49-F238E27FC236}">
                <a16:creationId xmlns:a16="http://schemas.microsoft.com/office/drawing/2014/main" id="{343AEA98-3766-4150-ADA5-0DBFA4F42421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15549946"/>
              </p:ext>
            </p:extLst>
          </p:nvPr>
        </p:nvGraphicFramePr>
        <p:xfrm>
          <a:off x="0" y="577850"/>
          <a:ext cx="12192000" cy="5405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914671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Posição de Conteúdo 5">
            <a:extLst>
              <a:ext uri="{FF2B5EF4-FFF2-40B4-BE49-F238E27FC236}">
                <a16:creationId xmlns:a16="http://schemas.microsoft.com/office/drawing/2014/main" id="{343AEA98-3766-4150-ADA5-0DBFA4F42421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459930631"/>
              </p:ext>
            </p:extLst>
          </p:nvPr>
        </p:nvGraphicFramePr>
        <p:xfrm>
          <a:off x="0" y="617538"/>
          <a:ext cx="12595225" cy="5326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901166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Posição de Conteúdo 5">
            <a:extLst>
              <a:ext uri="{FF2B5EF4-FFF2-40B4-BE49-F238E27FC236}">
                <a16:creationId xmlns:a16="http://schemas.microsoft.com/office/drawing/2014/main" id="{343AEA98-3766-4150-ADA5-0DBFA4F42421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193715845"/>
              </p:ext>
            </p:extLst>
          </p:nvPr>
        </p:nvGraphicFramePr>
        <p:xfrm>
          <a:off x="0" y="617538"/>
          <a:ext cx="12595225" cy="5326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326089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Posição de Conteúdo 5">
            <a:extLst>
              <a:ext uri="{FF2B5EF4-FFF2-40B4-BE49-F238E27FC236}">
                <a16:creationId xmlns:a16="http://schemas.microsoft.com/office/drawing/2014/main" id="{343AEA98-3766-4150-ADA5-0DBFA4F42421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405290624"/>
              </p:ext>
            </p:extLst>
          </p:nvPr>
        </p:nvGraphicFramePr>
        <p:xfrm>
          <a:off x="0" y="716756"/>
          <a:ext cx="12192000" cy="5424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564974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E0A8391-2737-4F1C-B27A-C44629DB4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70BC123C-8D82-40E5-9185-6BE7F7065F87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2020390" y="623486"/>
            <a:ext cx="7688986" cy="4325465"/>
          </a:xfrm>
        </p:spPr>
        <p:txBody>
          <a:bodyPr>
            <a:normAutofit/>
          </a:bodyPr>
          <a:lstStyle/>
          <a:p>
            <a:pPr algn="ctr">
              <a:buSzPct val="110000"/>
            </a:pPr>
            <a:r>
              <a:rPr lang="en-US" i="1" dirty="0"/>
              <a:t>Os 7 </a:t>
            </a:r>
            <a:r>
              <a:rPr lang="en-US" i="1" dirty="0" err="1"/>
              <a:t>sacramentos</a:t>
            </a:r>
            <a:r>
              <a:rPr lang="en-US" i="1" dirty="0"/>
              <a:t> </a:t>
            </a:r>
            <a:r>
              <a:rPr lang="en-US" i="1" dirty="0" err="1"/>
              <a:t>assinalam</a:t>
            </a:r>
            <a:r>
              <a:rPr lang="en-US" i="1" dirty="0"/>
              <a:t> </a:t>
            </a:r>
          </a:p>
          <a:p>
            <a:pPr algn="ctr">
              <a:buSzPct val="110000"/>
            </a:pPr>
            <a:r>
              <a:rPr lang="en-US" i="1" dirty="0"/>
              <a:t>a </a:t>
            </a:r>
            <a:r>
              <a:rPr lang="en-US" i="1" dirty="0" err="1"/>
              <a:t>presença</a:t>
            </a:r>
            <a:r>
              <a:rPr lang="en-US" i="1" dirty="0"/>
              <a:t> de Deus, </a:t>
            </a:r>
          </a:p>
          <a:p>
            <a:pPr algn="ctr">
              <a:buSzPct val="110000"/>
            </a:pPr>
            <a:r>
              <a:rPr lang="en-US" i="1" dirty="0" err="1"/>
              <a:t>os</a:t>
            </a:r>
            <a:r>
              <a:rPr lang="en-US" i="1" dirty="0"/>
              <a:t> </a:t>
            </a:r>
            <a:r>
              <a:rPr lang="en-US" i="1" dirty="0" err="1"/>
              <a:t>gestos</a:t>
            </a:r>
            <a:r>
              <a:rPr lang="en-US" i="1" dirty="0"/>
              <a:t> de Cristo, </a:t>
            </a:r>
          </a:p>
          <a:p>
            <a:pPr algn="ctr">
              <a:buSzPct val="110000"/>
            </a:pPr>
            <a:r>
              <a:rPr lang="en-US" i="1" dirty="0"/>
              <a:t>a </a:t>
            </a:r>
            <a:r>
              <a:rPr lang="en-US" i="1" dirty="0" err="1"/>
              <a:t>força</a:t>
            </a:r>
            <a:r>
              <a:rPr lang="en-US" i="1" dirty="0"/>
              <a:t> do </a:t>
            </a:r>
            <a:r>
              <a:rPr lang="en-US" i="1" dirty="0" err="1"/>
              <a:t>Espírito</a:t>
            </a:r>
            <a:r>
              <a:rPr lang="en-US" i="1" dirty="0"/>
              <a:t> Santo </a:t>
            </a:r>
          </a:p>
          <a:p>
            <a:pPr algn="ctr">
              <a:buSzPct val="110000"/>
            </a:pPr>
            <a:r>
              <a:rPr lang="en-US" i="1" dirty="0" err="1"/>
              <a:t>em</a:t>
            </a:r>
            <a:r>
              <a:rPr lang="en-US" i="1" dirty="0"/>
              <a:t> </a:t>
            </a:r>
            <a:r>
              <a:rPr lang="en-US" i="1" dirty="0" err="1"/>
              <a:t>momentos</a:t>
            </a:r>
            <a:r>
              <a:rPr lang="en-US" i="1" dirty="0"/>
              <a:t> </a:t>
            </a:r>
            <a:r>
              <a:rPr lang="en-US" i="1" dirty="0" err="1"/>
              <a:t>existenciais</a:t>
            </a:r>
            <a:r>
              <a:rPr lang="en-US" i="1" dirty="0"/>
              <a:t> fortes, </a:t>
            </a:r>
          </a:p>
          <a:p>
            <a:pPr algn="ctr">
              <a:buSzPct val="110000"/>
            </a:pPr>
            <a:r>
              <a:rPr lang="en-US" i="1" dirty="0" err="1"/>
              <a:t>como</a:t>
            </a:r>
            <a:r>
              <a:rPr lang="en-US" i="1" dirty="0"/>
              <a:t> </a:t>
            </a:r>
            <a:r>
              <a:rPr lang="en-US" i="1" dirty="0" err="1"/>
              <a:t>nascer</a:t>
            </a:r>
            <a:r>
              <a:rPr lang="en-US" i="1" dirty="0"/>
              <a:t>, </a:t>
            </a:r>
            <a:r>
              <a:rPr lang="en-US" i="1" dirty="0" err="1"/>
              <a:t>crescer</a:t>
            </a:r>
            <a:r>
              <a:rPr lang="en-US" i="1" dirty="0"/>
              <a:t>, </a:t>
            </a:r>
          </a:p>
          <a:p>
            <a:pPr algn="ctr">
              <a:buSzPct val="110000"/>
            </a:pPr>
            <a:r>
              <a:rPr lang="en-US" i="1" dirty="0" err="1"/>
              <a:t>alimentar</a:t>
            </a:r>
            <a:r>
              <a:rPr lang="en-US" i="1" dirty="0"/>
              <a:t>-se, </a:t>
            </a:r>
            <a:r>
              <a:rPr lang="en-US" i="1" dirty="0" err="1"/>
              <a:t>arrepender</a:t>
            </a:r>
            <a:r>
              <a:rPr lang="en-US" i="1" dirty="0"/>
              <a:t>-se, </a:t>
            </a:r>
          </a:p>
          <a:p>
            <a:pPr algn="ctr">
              <a:buSzPct val="110000"/>
            </a:pPr>
            <a:r>
              <a:rPr lang="en-US" i="1" dirty="0" err="1"/>
              <a:t>sofrer</a:t>
            </a:r>
            <a:r>
              <a:rPr lang="en-US" i="1" dirty="0"/>
              <a:t>, </a:t>
            </a:r>
            <a:r>
              <a:rPr lang="en-US" i="1" dirty="0" err="1"/>
              <a:t>servir</a:t>
            </a:r>
            <a:r>
              <a:rPr lang="en-US" i="1" dirty="0"/>
              <a:t> e </a:t>
            </a:r>
            <a:r>
              <a:rPr lang="en-US" i="1" dirty="0" err="1"/>
              <a:t>amar</a:t>
            </a:r>
            <a:r>
              <a:rPr lang="en-US" i="1" dirty="0"/>
              <a:t>. </a:t>
            </a:r>
          </a:p>
          <a:p>
            <a:pPr algn="ctr">
              <a:buSzPct val="110000"/>
            </a:pPr>
            <a:r>
              <a:rPr lang="en-US" i="1" dirty="0"/>
              <a:t>Na </a:t>
            </a:r>
            <a:r>
              <a:rPr lang="en-US" i="1" dirty="0" err="1"/>
              <a:t>raiz</a:t>
            </a:r>
            <a:r>
              <a:rPr lang="en-US" i="1" dirty="0"/>
              <a:t> </a:t>
            </a:r>
            <a:r>
              <a:rPr lang="en-US" i="1" dirty="0" err="1"/>
              <a:t>está</a:t>
            </a:r>
            <a:r>
              <a:rPr lang="en-US" i="1" dirty="0"/>
              <a:t> </a:t>
            </a:r>
            <a:r>
              <a:rPr lang="en-US" i="1" dirty="0" err="1"/>
              <a:t>sempre</a:t>
            </a:r>
            <a:r>
              <a:rPr lang="en-US" i="1" dirty="0"/>
              <a:t> o </a:t>
            </a:r>
            <a:r>
              <a:rPr lang="en-US" i="1" dirty="0" err="1"/>
              <a:t>Batismo</a:t>
            </a:r>
            <a:r>
              <a:rPr lang="en-US" i="1" dirty="0"/>
              <a:t>. </a:t>
            </a:r>
          </a:p>
          <a:p>
            <a:pPr algn="ctr"/>
            <a:endParaRPr lang="pt-PT" sz="1400" dirty="0"/>
          </a:p>
        </p:txBody>
      </p:sp>
      <p:pic>
        <p:nvPicPr>
          <p:cNvPr id="7" name="Marcador de Posição de Conteúdo 6" descr="Uma imagem com ClipArt&#10;&#10;Descrição gerada automaticamente">
            <a:extLst>
              <a:ext uri="{FF2B5EF4-FFF2-40B4-BE49-F238E27FC236}">
                <a16:creationId xmlns:a16="http://schemas.microsoft.com/office/drawing/2014/main" id="{54F18AD1-3CBB-49E0-9DFE-B1176F07C0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624" y="5015435"/>
            <a:ext cx="7226752" cy="131888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75DDEB2-8C7E-4057-BACC-E31322D8B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rgbClr val="49A0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18A5EE-3B62-4E05-A9DD-88EB7DD68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517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4793F0D-C539-4E41-B6D3-90072C916AE2}"/>
              </a:ext>
            </a:extLst>
          </p:cNvPr>
          <p:cNvSpPr txBox="1"/>
          <p:nvPr/>
        </p:nvSpPr>
        <p:spPr>
          <a:xfrm>
            <a:off x="6411683" y="2198913"/>
            <a:ext cx="5301345" cy="386224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Calibri" panose="020F0502020204030204" pitchFamily="34" charset="0"/>
              <a:buChar char="§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Calibri" panose="020F0502020204030204" pitchFamily="34" charset="0"/>
              <a:buChar char="§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1346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9D4ADE17-85CB-4DF4-B356-7D66B88A41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4622202"/>
              </p:ext>
            </p:extLst>
          </p:nvPr>
        </p:nvGraphicFramePr>
        <p:xfrm>
          <a:off x="841828" y="392490"/>
          <a:ext cx="10508343" cy="60730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2438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9D4ADE17-85CB-4DF4-B356-7D66B88A41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1561356"/>
              </p:ext>
            </p:extLst>
          </p:nvPr>
        </p:nvGraphicFramePr>
        <p:xfrm>
          <a:off x="343989" y="337457"/>
          <a:ext cx="11504022" cy="6339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087995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8CB54FC-0B2A-4107-9A70-958B90B76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B805C49D-0AF8-4D84-945D-0B8B757E4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>
            <a:normAutofit/>
          </a:bodyPr>
          <a:lstStyle/>
          <a:p>
            <a:r>
              <a:rPr lang="pt-PT" cap="small" dirty="0"/>
              <a:t>Confirmação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4346002-2DFF-4A5D-9CC4-354051B793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" r="9620" b="1"/>
          <a:stretch/>
        </p:blipFill>
        <p:spPr>
          <a:xfrm>
            <a:off x="1106572" y="645106"/>
            <a:ext cx="4524867" cy="524774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55A9B5-1710-4B19-B0F1-CDFDD4ED5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1ECB2A51-E1B6-421F-9843-A2B56EA05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684" y="2198914"/>
            <a:ext cx="5127172" cy="367018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EE9609"/>
              </a:buClr>
              <a:buNone/>
            </a:pPr>
            <a:r>
              <a:rPr lang="pt-PT" dirty="0"/>
              <a:t>A Confirmação,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EE9609"/>
              </a:buClr>
              <a:buNone/>
            </a:pPr>
            <a:r>
              <a:rPr lang="pt-PT" dirty="0"/>
              <a:t>é a resposta pessoal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EE9609"/>
              </a:buClr>
              <a:buNone/>
            </a:pPr>
            <a:r>
              <a:rPr lang="pt-PT" dirty="0"/>
              <a:t>e o compromisso missionário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EE9609"/>
              </a:buClr>
              <a:buNone/>
            </a:pPr>
            <a:r>
              <a:rPr lang="pt-PT" dirty="0"/>
              <a:t>do batizado.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EE9609"/>
              </a:buClr>
              <a:buNone/>
            </a:pPr>
            <a:r>
              <a:rPr lang="pt-PT" dirty="0"/>
              <a:t>Somos batizados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EE9609"/>
              </a:buClr>
              <a:buNone/>
            </a:pPr>
            <a:r>
              <a:rPr lang="pt-PT" dirty="0"/>
              <a:t>e enviados!</a:t>
            </a:r>
          </a:p>
          <a:p>
            <a:pPr>
              <a:buClr>
                <a:srgbClr val="EE9609"/>
              </a:buClr>
            </a:pPr>
            <a:endParaRPr lang="pt-PT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87DBF8-5C50-4034-8B79-FE54A01A8E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rgbClr val="EE96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4720853-E885-4BE5-BFE2-24004CEF6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1E5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48765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9">
            <a:extLst>
              <a:ext uri="{FF2B5EF4-FFF2-40B4-BE49-F238E27FC236}">
                <a16:creationId xmlns:a16="http://schemas.microsoft.com/office/drawing/2014/main" id="{EB8A1B5F-0801-4AFF-A489-335B6A851F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id="{06201B52-6441-4DBA-BACE-235977581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4" name="Straight Connector 13">
            <a:extLst>
              <a:ext uri="{FF2B5EF4-FFF2-40B4-BE49-F238E27FC236}">
                <a16:creationId xmlns:a16="http://schemas.microsoft.com/office/drawing/2014/main" id="{89DF3DBB-17DD-4058-A944-5578E18A0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15">
            <a:extLst>
              <a:ext uri="{FF2B5EF4-FFF2-40B4-BE49-F238E27FC236}">
                <a16:creationId xmlns:a16="http://schemas.microsoft.com/office/drawing/2014/main" id="{8C6E698C-8155-4B8B-BDC9-B7299772B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CB000851-B1F1-43F1-8D5E-93D90C033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927" y="965200"/>
            <a:ext cx="6523659" cy="4927600"/>
          </a:xfr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cap="small" dirty="0">
                <a:solidFill>
                  <a:schemeClr val="tx2"/>
                </a:solidFill>
              </a:rPr>
            </a:br>
            <a:r>
              <a:rPr lang="en-US" cap="small" dirty="0" err="1">
                <a:solidFill>
                  <a:schemeClr val="tx2"/>
                </a:solidFill>
              </a:rPr>
              <a:t>reflexão</a:t>
            </a:r>
            <a:r>
              <a:rPr lang="en-US" cap="small" dirty="0">
                <a:solidFill>
                  <a:schemeClr val="tx2"/>
                </a:solidFill>
              </a:rPr>
              <a:t> pastoral </a:t>
            </a:r>
            <a:br>
              <a:rPr lang="en-US" cap="small" dirty="0">
                <a:solidFill>
                  <a:schemeClr val="tx2"/>
                </a:solidFill>
              </a:rPr>
            </a:br>
            <a:r>
              <a:rPr lang="en-US" cap="small" dirty="0" err="1">
                <a:solidFill>
                  <a:schemeClr val="tx2"/>
                </a:solidFill>
              </a:rPr>
              <a:t>sobre</a:t>
            </a:r>
            <a:r>
              <a:rPr lang="en-US" cap="small" dirty="0">
                <a:solidFill>
                  <a:schemeClr val="tx2"/>
                </a:solidFill>
              </a:rPr>
              <a:t> o </a:t>
            </a:r>
            <a:r>
              <a:rPr lang="en-US" cap="small" dirty="0" err="1">
                <a:solidFill>
                  <a:schemeClr val="tx2"/>
                </a:solidFill>
              </a:rPr>
              <a:t>batismo</a:t>
            </a:r>
            <a:endParaRPr lang="en-US" cap="small" dirty="0">
              <a:solidFill>
                <a:schemeClr val="tx2"/>
              </a:solidFill>
            </a:endParaRPr>
          </a:p>
        </p:txBody>
      </p:sp>
      <p:sp>
        <p:nvSpPr>
          <p:cNvPr id="26" name="Rectangle 17">
            <a:extLst>
              <a:ext uri="{FF2B5EF4-FFF2-40B4-BE49-F238E27FC236}">
                <a16:creationId xmlns:a16="http://schemas.microsoft.com/office/drawing/2014/main" id="{0EEF5601-A8BC-411D-AA64-3E79320BA1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BEAA89B7-F93F-4C17-9DCE-4BC29857E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0393" y="1159565"/>
            <a:ext cx="3829975" cy="530834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1.º TEMPO </a:t>
            </a:r>
          </a:p>
          <a:p>
            <a:endParaRPr lang="en-US" sz="3600" dirty="0">
              <a:solidFill>
                <a:srgbClr val="FFFFFF"/>
              </a:solidFill>
            </a:endParaRPr>
          </a:p>
          <a:p>
            <a:endParaRPr lang="en-US" sz="3600" dirty="0">
              <a:solidFill>
                <a:srgbClr val="FFFFFF"/>
              </a:solidFill>
            </a:endParaRPr>
          </a:p>
          <a:p>
            <a:r>
              <a:rPr lang="en-US" sz="3600" dirty="0">
                <a:solidFill>
                  <a:srgbClr val="FFFFFF"/>
                </a:solidFill>
              </a:rPr>
              <a:t>NA </a:t>
            </a:r>
            <a:r>
              <a:rPr lang="en-US" sz="3600" dirty="0" err="1">
                <a:solidFill>
                  <a:srgbClr val="FFFFFF"/>
                </a:solidFill>
              </a:rPr>
              <a:t>sala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</a:p>
          <a:p>
            <a:r>
              <a:rPr lang="en-US" sz="3600" dirty="0">
                <a:solidFill>
                  <a:srgbClr val="FFFFFF"/>
                </a:solidFill>
              </a:rPr>
              <a:t>de </a:t>
            </a:r>
            <a:r>
              <a:rPr lang="en-US" sz="3600" dirty="0" err="1">
                <a:solidFill>
                  <a:srgbClr val="FFFFFF"/>
                </a:solidFill>
              </a:rPr>
              <a:t>reuniões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27" name="Rectangle 19">
            <a:extLst>
              <a:ext uri="{FF2B5EF4-FFF2-40B4-BE49-F238E27FC236}">
                <a16:creationId xmlns:a16="http://schemas.microsoft.com/office/drawing/2014/main" id="{33209156-242F-4B26-8D07-CEB2B68A9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34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98025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56B12C1-3A5D-4DA4-8CF0-4A299F824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516836"/>
            <a:ext cx="3100136" cy="1960234"/>
          </a:xfrm>
        </p:spPr>
        <p:txBody>
          <a:bodyPr>
            <a:normAutofit/>
          </a:bodyPr>
          <a:lstStyle/>
          <a:p>
            <a:r>
              <a:rPr lang="pt-PT" sz="4400" cap="small">
                <a:solidFill>
                  <a:srgbClr val="5D4157"/>
                </a:solidFill>
              </a:rPr>
              <a:t>Eucaristia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A0A5CF6-407C-4691-8122-49DF69D00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0927" y="2633962"/>
            <a:ext cx="27432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77547504-A704-44A0-B9CF-EA3154430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105" y="2933205"/>
            <a:ext cx="3084844" cy="3311766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Clr>
                <a:srgbClr val="E9E46F"/>
              </a:buClr>
              <a:buNone/>
            </a:pPr>
            <a:r>
              <a:rPr lang="pt-PT" sz="2400" dirty="0"/>
              <a:t>A Eucaristia </a:t>
            </a:r>
          </a:p>
          <a:p>
            <a:pPr marL="0" indent="0">
              <a:lnSpc>
                <a:spcPct val="150000"/>
              </a:lnSpc>
              <a:buClr>
                <a:srgbClr val="E9E46F"/>
              </a:buClr>
              <a:buNone/>
            </a:pPr>
            <a:r>
              <a:rPr lang="pt-PT" sz="2400" dirty="0"/>
              <a:t>alimenta </a:t>
            </a:r>
          </a:p>
          <a:p>
            <a:pPr marL="0" indent="0">
              <a:lnSpc>
                <a:spcPct val="150000"/>
              </a:lnSpc>
              <a:buClr>
                <a:srgbClr val="E9E46F"/>
              </a:buClr>
              <a:buNone/>
            </a:pPr>
            <a:r>
              <a:rPr lang="pt-PT" sz="2400" dirty="0"/>
              <a:t>e sustenta </a:t>
            </a:r>
          </a:p>
          <a:p>
            <a:pPr marL="0" indent="0">
              <a:lnSpc>
                <a:spcPct val="150000"/>
              </a:lnSpc>
              <a:buClr>
                <a:srgbClr val="E9E46F"/>
              </a:buClr>
              <a:buNone/>
            </a:pPr>
            <a:r>
              <a:rPr lang="pt-PT" sz="2400" dirty="0"/>
              <a:t>a vida nova </a:t>
            </a:r>
          </a:p>
          <a:p>
            <a:pPr marL="0" indent="0">
              <a:lnSpc>
                <a:spcPct val="150000"/>
              </a:lnSpc>
              <a:buClr>
                <a:srgbClr val="E9E46F"/>
              </a:buClr>
              <a:buNone/>
            </a:pPr>
            <a:r>
              <a:rPr lang="pt-PT" sz="2400" dirty="0"/>
              <a:t>do Batismo.</a:t>
            </a:r>
          </a:p>
          <a:p>
            <a:pPr>
              <a:buClr>
                <a:srgbClr val="E9E46F"/>
              </a:buClr>
            </a:pPr>
            <a:endParaRPr lang="pt-PT" sz="1600" dirty="0"/>
          </a:p>
        </p:txBody>
      </p:sp>
      <p:pic>
        <p:nvPicPr>
          <p:cNvPr id="6" name="Imagem 5" descr="Uma imagem com interior, chávena&#10;&#10;Descrição gerada automaticamente">
            <a:extLst>
              <a:ext uri="{FF2B5EF4-FFF2-40B4-BE49-F238E27FC236}">
                <a16:creationId xmlns:a16="http://schemas.microsoft.com/office/drawing/2014/main" id="{20DE6C31-DD08-4F5F-9B6A-F5B8541337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21" r="-1" b="21242"/>
          <a:stretch/>
        </p:blipFill>
        <p:spPr>
          <a:xfrm>
            <a:off x="4075043" y="10"/>
            <a:ext cx="811127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0280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Uma imagem com objeto&#10;&#10;Descrição gerada automaticamente">
            <a:extLst>
              <a:ext uri="{FF2B5EF4-FFF2-40B4-BE49-F238E27FC236}">
                <a16:creationId xmlns:a16="http://schemas.microsoft.com/office/drawing/2014/main" id="{81C80E5B-17A5-4D57-BA4D-F0A6854795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" r="2539" b="6944"/>
          <a:stretch/>
        </p:blipFill>
        <p:spPr>
          <a:xfrm>
            <a:off x="5685" y="10"/>
            <a:ext cx="12186315" cy="6381740"/>
          </a:xfrm>
          <a:prstGeom prst="rect">
            <a:avLst/>
          </a:prstGeom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95B38FD6-641F-41BF-B466-C1C6366420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48599" y="1238442"/>
            <a:ext cx="3635926" cy="4355751"/>
          </a:xfrm>
          <a:prstGeom prst="rect">
            <a:avLst/>
          </a:prstGeom>
          <a:solidFill>
            <a:srgbClr val="000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4714017-0F48-43C8-B8B8-47316E194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6899" y="2246237"/>
            <a:ext cx="3236665" cy="3231774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DC6A3B"/>
              </a:buClr>
              <a:buNone/>
            </a:pPr>
            <a:r>
              <a:rPr lang="pt-PT" dirty="0">
                <a:solidFill>
                  <a:srgbClr val="FFFFFF"/>
                </a:solidFill>
              </a:rPr>
              <a:t>A Penitência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DC6A3B"/>
              </a:buClr>
              <a:buNone/>
            </a:pPr>
            <a:r>
              <a:rPr lang="pt-PT" dirty="0">
                <a:solidFill>
                  <a:srgbClr val="FFFFFF"/>
                </a:solidFill>
              </a:rPr>
              <a:t>ou Reconciliação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DC6A3B"/>
              </a:buClr>
              <a:buNone/>
            </a:pPr>
            <a:r>
              <a:rPr lang="pt-PT" dirty="0">
                <a:solidFill>
                  <a:srgbClr val="FFFFFF"/>
                </a:solidFill>
              </a:rPr>
              <a:t>ou Confissão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DC6A3B"/>
              </a:buClr>
              <a:buNone/>
            </a:pPr>
            <a:r>
              <a:rPr lang="pt-PT" dirty="0">
                <a:solidFill>
                  <a:srgbClr val="FFFFFF"/>
                </a:solidFill>
              </a:rPr>
              <a:t>é uma espécie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DC6A3B"/>
              </a:buClr>
              <a:buNone/>
            </a:pPr>
            <a:r>
              <a:rPr lang="pt-PT" dirty="0">
                <a:solidFill>
                  <a:srgbClr val="FFFFFF"/>
                </a:solidFill>
              </a:rPr>
              <a:t>de “segundo batismo”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DC6A3B"/>
              </a:buClr>
              <a:buNone/>
            </a:pPr>
            <a:r>
              <a:rPr lang="pt-PT" dirty="0">
                <a:solidFill>
                  <a:srgbClr val="FFFFFF"/>
                </a:solidFill>
              </a:rPr>
              <a:t>que restaura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DC6A3B"/>
              </a:buClr>
              <a:buNone/>
            </a:pPr>
            <a:r>
              <a:rPr lang="pt-PT" dirty="0">
                <a:solidFill>
                  <a:srgbClr val="FFFFFF"/>
                </a:solidFill>
              </a:rPr>
              <a:t>a dignidade batismal ferida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DC6A3B"/>
              </a:buClr>
              <a:buNone/>
            </a:pPr>
            <a:r>
              <a:rPr lang="pt-PT" dirty="0">
                <a:solidFill>
                  <a:srgbClr val="FFFFFF"/>
                </a:solidFill>
              </a:rPr>
              <a:t>pelo pecado.</a:t>
            </a:r>
          </a:p>
          <a:p>
            <a:pPr>
              <a:buClr>
                <a:srgbClr val="DC6A3B"/>
              </a:buClr>
            </a:pPr>
            <a:endParaRPr lang="pt-PT" sz="1600" dirty="0">
              <a:solidFill>
                <a:srgbClr val="FFFFFF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F8E01DD-ACC7-4917-A965-85E7BEA35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1776" y="631715"/>
            <a:ext cx="3153580" cy="1358188"/>
          </a:xfrm>
        </p:spPr>
        <p:txBody>
          <a:bodyPr>
            <a:normAutofit/>
          </a:bodyPr>
          <a:lstStyle/>
          <a:p>
            <a:r>
              <a:rPr lang="pt-PT" sz="3600" cap="small" dirty="0">
                <a:solidFill>
                  <a:srgbClr val="FFFFFF"/>
                </a:solidFill>
              </a:rPr>
              <a:t>Penitência</a:t>
            </a: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FFDAE799-CF89-4844-9410-D1C0F8CBC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48599" y="1240045"/>
            <a:ext cx="64008" cy="4352544"/>
          </a:xfrm>
          <a:prstGeom prst="rect">
            <a:avLst/>
          </a:prstGeom>
          <a:solidFill>
            <a:srgbClr val="DC6A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156981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9177E3D-BF96-4280-8561-179E35319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516836"/>
            <a:ext cx="3100136" cy="1960234"/>
          </a:xfrm>
        </p:spPr>
        <p:txBody>
          <a:bodyPr>
            <a:normAutofit/>
          </a:bodyPr>
          <a:lstStyle/>
          <a:p>
            <a:r>
              <a:rPr lang="pt-PT" sz="4400" cap="small">
                <a:solidFill>
                  <a:srgbClr val="2D3250"/>
                </a:solidFill>
              </a:rPr>
              <a:t>Unção dos doentes 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A0A5CF6-407C-4691-8122-49DF69D00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0927" y="2633962"/>
            <a:ext cx="27432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7F1E787-E41A-4844-886C-51C4746C2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1" y="2790854"/>
            <a:ext cx="3295858" cy="355029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0166FF"/>
              </a:buClr>
              <a:buNone/>
            </a:pPr>
            <a:r>
              <a:rPr lang="pt-PT" sz="2400" dirty="0"/>
              <a:t>A Unção dos doentes,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0166FF"/>
              </a:buClr>
              <a:buNone/>
            </a:pPr>
            <a:r>
              <a:rPr lang="pt-PT" sz="2400" dirty="0"/>
              <a:t>fortalece o combate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0166FF"/>
              </a:buClr>
              <a:buNone/>
            </a:pPr>
            <a:r>
              <a:rPr lang="pt-PT" sz="2400" dirty="0"/>
              <a:t>da fé batismal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0166FF"/>
              </a:buClr>
              <a:buNone/>
            </a:pPr>
            <a:r>
              <a:rPr lang="pt-PT" sz="2400" dirty="0"/>
              <a:t>em momentos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0166FF"/>
              </a:buClr>
              <a:buNone/>
            </a:pPr>
            <a:r>
              <a:rPr lang="pt-PT" sz="2400" dirty="0"/>
              <a:t>críticos de dor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0166FF"/>
              </a:buClr>
              <a:buNone/>
            </a:pPr>
            <a:r>
              <a:rPr lang="pt-PT" sz="2400" dirty="0"/>
              <a:t>e sofrimento.</a:t>
            </a:r>
          </a:p>
          <a:p>
            <a:pPr>
              <a:buClr>
                <a:srgbClr val="0166FF"/>
              </a:buClr>
            </a:pPr>
            <a:endParaRPr lang="pt-PT" sz="1600" dirty="0"/>
          </a:p>
        </p:txBody>
      </p:sp>
      <p:pic>
        <p:nvPicPr>
          <p:cNvPr id="5" name="Imagem 4" descr="Uma imagem com edifício, janela, céu&#10;&#10;Descrição gerada automaticamente">
            <a:extLst>
              <a:ext uri="{FF2B5EF4-FFF2-40B4-BE49-F238E27FC236}">
                <a16:creationId xmlns:a16="http://schemas.microsoft.com/office/drawing/2014/main" id="{DA8E6061-83C2-41E4-BCD5-C73CF69F61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8" r="2" b="11866"/>
          <a:stretch/>
        </p:blipFill>
        <p:spPr>
          <a:xfrm>
            <a:off x="4075043" y="10"/>
            <a:ext cx="811127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2830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5D8002F-0D07-4B62-9BA1-01C178F30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AF7BA3-6AAD-4C6A-8CF3-D4B08BDE6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590273" cy="6858000"/>
          </a:xfrm>
          <a:prstGeom prst="rect">
            <a:avLst/>
          </a:prstGeom>
          <a:solidFill>
            <a:srgbClr val="8271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66D348E-2595-4A6A-8F6B-1C1496EA3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087" y="41229"/>
            <a:ext cx="3735502" cy="2103875"/>
          </a:xfrm>
        </p:spPr>
        <p:txBody>
          <a:bodyPr>
            <a:normAutofit/>
          </a:bodyPr>
          <a:lstStyle/>
          <a:p>
            <a:pPr algn="ctr"/>
            <a:r>
              <a:rPr lang="pt-PT" sz="3600" dirty="0">
                <a:solidFill>
                  <a:srgbClr val="FFFFFF"/>
                </a:solidFill>
              </a:rPr>
              <a:t>ORDEM </a:t>
            </a:r>
            <a:br>
              <a:rPr lang="pt-PT" sz="3600" dirty="0">
                <a:solidFill>
                  <a:srgbClr val="FFFFFF"/>
                </a:solidFill>
              </a:rPr>
            </a:br>
            <a:r>
              <a:rPr lang="pt-PT" sz="3600" dirty="0">
                <a:solidFill>
                  <a:srgbClr val="FFFFFF"/>
                </a:solidFill>
              </a:rPr>
              <a:t>E MATRIMÓNIO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07D04DA-1B5C-4102-BC3C-08A0096FA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1" y="2653799"/>
            <a:ext cx="3735502" cy="335271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t-PT" sz="2400" dirty="0">
                <a:solidFill>
                  <a:srgbClr val="FFFFFF"/>
                </a:solidFill>
              </a:rPr>
              <a:t>A Ordem e o Matrimónio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t-PT" sz="2400" dirty="0">
                <a:solidFill>
                  <a:srgbClr val="FFFFFF"/>
                </a:solidFill>
              </a:rPr>
              <a:t>são caminhos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t-PT" sz="2400" dirty="0">
                <a:solidFill>
                  <a:srgbClr val="FFFFFF"/>
                </a:solidFill>
              </a:rPr>
              <a:t>de consagração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t-PT" sz="2400" dirty="0">
                <a:solidFill>
                  <a:srgbClr val="FFFFFF"/>
                </a:solidFill>
              </a:rPr>
              <a:t>do Batismo. </a:t>
            </a:r>
          </a:p>
          <a:p>
            <a:endParaRPr lang="pt-PT" sz="1500" dirty="0">
              <a:solidFill>
                <a:srgbClr val="FFFFFF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9699877-0E7F-4A61-A977-109A3C280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0679" y="0"/>
            <a:ext cx="64008" cy="6858000"/>
          </a:xfrm>
          <a:prstGeom prst="rect">
            <a:avLst/>
          </a:prstGeom>
          <a:solidFill>
            <a:srgbClr val="CFA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Imagem 4" descr="Uma imagem com pessoa, homem, vestuário, interior&#10;&#10;Descrição gerada automaticamente">
            <a:extLst>
              <a:ext uri="{FF2B5EF4-FFF2-40B4-BE49-F238E27FC236}">
                <a16:creationId xmlns:a16="http://schemas.microsoft.com/office/drawing/2014/main" id="{49BAB209-608B-48E9-96F8-FB6FF104E9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0" r="-4" b="7332"/>
          <a:stretch/>
        </p:blipFill>
        <p:spPr>
          <a:xfrm>
            <a:off x="4812161" y="-2655"/>
            <a:ext cx="3606643" cy="335859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23EB151-0968-4CB5-8865-E0E21AABA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76279" y="0"/>
            <a:ext cx="3610035" cy="3355942"/>
          </a:xfrm>
          <a:prstGeom prst="rect">
            <a:avLst/>
          </a:prstGeom>
          <a:solidFill>
            <a:srgbClr val="CFA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m 10" descr="Uma imagem com texto, jornal, livro&#10;&#10;Descrição gerada automaticamente">
            <a:extLst>
              <a:ext uri="{FF2B5EF4-FFF2-40B4-BE49-F238E27FC236}">
                <a16:creationId xmlns:a16="http://schemas.microsoft.com/office/drawing/2014/main" id="{62E7E09A-9A5D-4F66-B8E1-05B95588C9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734"/>
          <a:stretch/>
        </p:blipFill>
        <p:spPr>
          <a:xfrm>
            <a:off x="4812161" y="3504904"/>
            <a:ext cx="7374154" cy="335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502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B8A1B5F-0801-4AFF-A489-335B6A851F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201B52-6441-4DBA-BACE-235977581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DF3DBB-17DD-4058-A944-5578E18A0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8C4CF77-7AF8-4122-A7B0-041ABDF16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A2074E28-986F-4B5D-8BDD-9C7C2D2B7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3358" y="988741"/>
            <a:ext cx="5294912" cy="4880518"/>
          </a:xfrm>
          <a:noFill/>
          <a:ln>
            <a:noFill/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5400" cap="small" dirty="0"/>
              <a:t>4. </a:t>
            </a:r>
            <a:br>
              <a:rPr lang="en-US" sz="5400" cap="small" dirty="0"/>
            </a:br>
            <a:r>
              <a:rPr lang="en-US" sz="5400" cap="small" dirty="0"/>
              <a:t>Que </a:t>
            </a:r>
            <a:r>
              <a:rPr lang="en-US" sz="5400" cap="small" dirty="0" err="1"/>
              <a:t>posso</a:t>
            </a:r>
            <a:r>
              <a:rPr lang="en-US" sz="5400" cap="small" dirty="0"/>
              <a:t> </a:t>
            </a:r>
            <a:r>
              <a:rPr lang="en-US" sz="5400" cap="small" dirty="0" err="1"/>
              <a:t>fazer</a:t>
            </a:r>
            <a:r>
              <a:rPr lang="en-US" sz="5400" cap="small" dirty="0"/>
              <a:t>, </a:t>
            </a:r>
            <a:br>
              <a:rPr lang="en-US" sz="5400" cap="small" dirty="0"/>
            </a:br>
            <a:r>
              <a:rPr lang="en-US" sz="5400" cap="small" dirty="0"/>
              <a:t>para </a:t>
            </a:r>
            <a:r>
              <a:rPr lang="en-US" sz="5400" cap="small" dirty="0" err="1"/>
              <a:t>acompanhar</a:t>
            </a:r>
            <a:r>
              <a:rPr lang="en-US" sz="5400" cap="small" dirty="0"/>
              <a:t> </a:t>
            </a:r>
            <a:br>
              <a:rPr lang="en-US" sz="5400" cap="small" dirty="0"/>
            </a:br>
            <a:r>
              <a:rPr lang="en-US" sz="5400" cap="small" dirty="0"/>
              <a:t>a </a:t>
            </a:r>
            <a:r>
              <a:rPr lang="en-US" sz="5400" cap="small" dirty="0" err="1"/>
              <a:t>criança</a:t>
            </a:r>
            <a:r>
              <a:rPr lang="en-US" sz="5400" cap="small" dirty="0"/>
              <a:t> na </a:t>
            </a:r>
            <a:r>
              <a:rPr lang="en-US" sz="5400" cap="small" dirty="0" err="1"/>
              <a:t>fé</a:t>
            </a:r>
            <a:r>
              <a:rPr lang="en-US" sz="5400" cap="small" dirty="0"/>
              <a:t>?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509D458-5758-41CE-89DE-485C1BBCD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D38966F-378A-47DC-83CC-D5A783224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465377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A0A915C0-33A1-4EAB-8BD1-177663627B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9633" y="988742"/>
            <a:ext cx="3701883" cy="4880518"/>
          </a:xfrm>
          <a:ln w="25400" cap="sq">
            <a:noFill/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9046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Marcador de Posição de Conteúdo 4">
            <a:extLst>
              <a:ext uri="{FF2B5EF4-FFF2-40B4-BE49-F238E27FC236}">
                <a16:creationId xmlns:a16="http://schemas.microsoft.com/office/drawing/2014/main" id="{E5698C33-ED3C-4866-BC51-8DD6AC87C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2016" y="605896"/>
            <a:ext cx="6927070" cy="5646208"/>
          </a:xfrm>
        </p:spPr>
        <p:txBody>
          <a:bodyPr anchor="ctr">
            <a:normAutofit/>
          </a:bodyPr>
          <a:lstStyle/>
          <a:p>
            <a:pPr lvl="0" algn="just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PT" dirty="0"/>
              <a:t> Viver o que proponho.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t-PT" dirty="0"/>
              <a:t>   Não posso propor ao meu filho ou afilhado o que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t-PT" dirty="0"/>
              <a:t>   não quero para mim.</a:t>
            </a:r>
          </a:p>
          <a:p>
            <a:pPr marL="0" lvl="0" indent="0" algn="just">
              <a:spcBef>
                <a:spcPts val="0"/>
              </a:spcBef>
              <a:buNone/>
            </a:pPr>
            <a:endParaRPr lang="pt-PT" dirty="0"/>
          </a:p>
          <a:p>
            <a:pPr lvl="0" algn="just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PT" dirty="0"/>
              <a:t> Rezar em família, mostrando que Deus é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t-PT" dirty="0"/>
              <a:t>   o Senhor da nossa vida e da nossa Casa.</a:t>
            </a:r>
          </a:p>
          <a:p>
            <a:pPr marL="0" lvl="0" indent="0" algn="just">
              <a:spcBef>
                <a:spcPts val="0"/>
              </a:spcBef>
              <a:buNone/>
            </a:pPr>
            <a:endParaRPr lang="pt-PT" dirty="0"/>
          </a:p>
          <a:p>
            <a:pPr lvl="0" algn="just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PT" dirty="0"/>
              <a:t> Participar na Eucaristia dominical,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t-PT" dirty="0"/>
              <a:t>    porque não nos bastamos a nós mesmos.</a:t>
            </a:r>
          </a:p>
          <a:p>
            <a:pPr marL="0" lvl="0" indent="0" algn="just">
              <a:spcBef>
                <a:spcPts val="0"/>
              </a:spcBef>
              <a:buNone/>
            </a:pPr>
            <a:endParaRPr lang="pt-PT" dirty="0"/>
          </a:p>
          <a:p>
            <a:pPr lvl="0" algn="just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PT" dirty="0"/>
              <a:t> Integrar-se na comunidade, na catequese,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t-PT" dirty="0"/>
              <a:t>    em algum grupo paroquial. </a:t>
            </a:r>
          </a:p>
          <a:p>
            <a:pPr marL="0" lvl="0" indent="0" algn="just">
              <a:spcBef>
                <a:spcPts val="0"/>
              </a:spcBef>
              <a:buNone/>
            </a:pPr>
            <a:endParaRPr lang="pt-PT" dirty="0"/>
          </a:p>
          <a:p>
            <a:pPr lvl="0" algn="just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pt-PT" dirty="0"/>
              <a:t> Contagiar a fé, mediante o meu entusiasmo. 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pt-PT" dirty="0"/>
              <a:t>  Uma fé que não se apega, apaga-se!</a:t>
            </a:r>
          </a:p>
          <a:p>
            <a:pPr marL="0" lvl="0" indent="0" algn="just">
              <a:spcBef>
                <a:spcPts val="0"/>
              </a:spcBef>
              <a:buNone/>
            </a:pPr>
            <a:endParaRPr lang="pt-PT" dirty="0"/>
          </a:p>
          <a:p>
            <a:pPr marL="0" lvl="0" indent="0" algn="just">
              <a:spcBef>
                <a:spcPts val="0"/>
              </a:spcBef>
              <a:buNone/>
            </a:pPr>
            <a:r>
              <a:rPr lang="pt-PT" dirty="0"/>
              <a:t>  Como é fácil apagar-se a vela acesa no círio pascal!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938238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9">
            <a:extLst>
              <a:ext uri="{FF2B5EF4-FFF2-40B4-BE49-F238E27FC236}">
                <a16:creationId xmlns:a16="http://schemas.microsoft.com/office/drawing/2014/main" id="{EB8A1B5F-0801-4AFF-A489-335B6A851F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id="{06201B52-6441-4DBA-BACE-235977581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4" name="Straight Connector 13">
            <a:extLst>
              <a:ext uri="{FF2B5EF4-FFF2-40B4-BE49-F238E27FC236}">
                <a16:creationId xmlns:a16="http://schemas.microsoft.com/office/drawing/2014/main" id="{89DF3DBB-17DD-4058-A944-5578E18A0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15">
            <a:extLst>
              <a:ext uri="{FF2B5EF4-FFF2-40B4-BE49-F238E27FC236}">
                <a16:creationId xmlns:a16="http://schemas.microsoft.com/office/drawing/2014/main" id="{8C6E698C-8155-4B8B-BDC9-B7299772B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CB000851-B1F1-43F1-8D5E-93D90C033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928" y="965200"/>
            <a:ext cx="5999002" cy="4927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cap="small" dirty="0">
                <a:solidFill>
                  <a:schemeClr val="tx2"/>
                </a:solidFill>
              </a:rPr>
              <a:t>5. </a:t>
            </a:r>
            <a:br>
              <a:rPr lang="en-US" cap="small" dirty="0">
                <a:solidFill>
                  <a:schemeClr val="tx2"/>
                </a:solidFill>
              </a:rPr>
            </a:br>
            <a:r>
              <a:rPr lang="en-US" cap="small" dirty="0">
                <a:solidFill>
                  <a:schemeClr val="tx2"/>
                </a:solidFill>
              </a:rPr>
              <a:t>Como </a:t>
            </a:r>
            <a:br>
              <a:rPr lang="en-US" cap="small" dirty="0">
                <a:solidFill>
                  <a:schemeClr val="tx2"/>
                </a:solidFill>
              </a:rPr>
            </a:br>
            <a:r>
              <a:rPr lang="en-US" cap="small" dirty="0">
                <a:solidFill>
                  <a:schemeClr val="tx2"/>
                </a:solidFill>
              </a:rPr>
              <a:t>se </a:t>
            </a:r>
            <a:r>
              <a:rPr lang="en-US" cap="small" dirty="0" err="1">
                <a:solidFill>
                  <a:schemeClr val="tx2"/>
                </a:solidFill>
              </a:rPr>
              <a:t>celebra</a:t>
            </a:r>
            <a:r>
              <a:rPr lang="en-US" cap="small" dirty="0">
                <a:solidFill>
                  <a:schemeClr val="tx2"/>
                </a:solidFill>
              </a:rPr>
              <a:t> </a:t>
            </a:r>
            <a:br>
              <a:rPr lang="en-US" cap="small" dirty="0">
                <a:solidFill>
                  <a:schemeClr val="tx2"/>
                </a:solidFill>
              </a:rPr>
            </a:br>
            <a:r>
              <a:rPr lang="en-US" cap="small" dirty="0">
                <a:solidFill>
                  <a:schemeClr val="tx2"/>
                </a:solidFill>
              </a:rPr>
              <a:t>o </a:t>
            </a:r>
            <a:r>
              <a:rPr lang="en-US" cap="small" dirty="0" err="1">
                <a:solidFill>
                  <a:schemeClr val="tx2"/>
                </a:solidFill>
              </a:rPr>
              <a:t>batismo</a:t>
            </a:r>
            <a:r>
              <a:rPr lang="en-US" cap="small" dirty="0">
                <a:solidFill>
                  <a:schemeClr val="tx2"/>
                </a:solidFill>
              </a:rPr>
              <a:t>?</a:t>
            </a:r>
          </a:p>
        </p:txBody>
      </p:sp>
      <p:sp>
        <p:nvSpPr>
          <p:cNvPr id="26" name="Rectangle 17">
            <a:extLst>
              <a:ext uri="{FF2B5EF4-FFF2-40B4-BE49-F238E27FC236}">
                <a16:creationId xmlns:a16="http://schemas.microsoft.com/office/drawing/2014/main" id="{0EEF5601-A8BC-411D-AA64-3E79320BA1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BEAA89B7-F93F-4C17-9DCE-4BC29857E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3356" y="1159565"/>
            <a:ext cx="2938022" cy="443905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7" name="Rectangle 19">
            <a:extLst>
              <a:ext uri="{FF2B5EF4-FFF2-40B4-BE49-F238E27FC236}">
                <a16:creationId xmlns:a16="http://schemas.microsoft.com/office/drawing/2014/main" id="{33209156-242F-4B26-8D07-CEB2B68A9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34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067861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6F33D454-04C8-43AC-B7E0-A0B4495BAB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2750562"/>
              </p:ext>
            </p:extLst>
          </p:nvPr>
        </p:nvGraphicFramePr>
        <p:xfrm>
          <a:off x="719118" y="429870"/>
          <a:ext cx="11253807" cy="5694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m 2" descr="Uma imagem com pessoa, interior, bebé&#10;&#10;Descrição gerada automaticamente">
            <a:extLst>
              <a:ext uri="{FF2B5EF4-FFF2-40B4-BE49-F238E27FC236}">
                <a16:creationId xmlns:a16="http://schemas.microsoft.com/office/drawing/2014/main" id="{5A828BAC-E389-4D1A-A128-6664ED2745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18" y="3836918"/>
            <a:ext cx="1876237" cy="187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327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03258A-52C6-4288-AA56-C3262A0D2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11973C2-EB8B-452A-A698-4A252FD3A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 descr="Uma imagem com pessoa, parede, homem, fato&#10;&#10;Descrição gerada automaticamente">
            <a:extLst>
              <a:ext uri="{FF2B5EF4-FFF2-40B4-BE49-F238E27FC236}">
                <a16:creationId xmlns:a16="http://schemas.microsoft.com/office/drawing/2014/main" id="{C5664BD3-B59D-4252-A0EB-82AF20B0AD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0" r="37600" b="1"/>
          <a:stretch/>
        </p:blipFill>
        <p:spPr>
          <a:xfrm>
            <a:off x="20" y="-12128"/>
            <a:ext cx="4654276" cy="6870127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D3AEDFA-0B2D-43D1-8AE5-7382BFABF2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6165287"/>
              </p:ext>
            </p:extLst>
          </p:nvPr>
        </p:nvGraphicFramePr>
        <p:xfrm>
          <a:off x="5181601" y="2198914"/>
          <a:ext cx="6368142" cy="36701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03284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D3AEDFA-0B2D-43D1-8AE5-7382BFABF2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8824473"/>
              </p:ext>
            </p:extLst>
          </p:nvPr>
        </p:nvGraphicFramePr>
        <p:xfrm>
          <a:off x="1173583" y="1512769"/>
          <a:ext cx="9817878" cy="4542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88196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7D059AC-3470-4BA5-82E3-D1570297A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0370947D-98D6-48FD-B41E-8C4969F46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54" y="639097"/>
            <a:ext cx="6253317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800" cap="small" dirty="0"/>
              <a:t>1. </a:t>
            </a:r>
            <a:br>
              <a:rPr lang="en-US" sz="6800" cap="small" dirty="0"/>
            </a:br>
            <a:br>
              <a:rPr lang="en-US" sz="6800" cap="small" dirty="0"/>
            </a:br>
            <a:r>
              <a:rPr lang="en-US" sz="6800" cap="small" dirty="0"/>
              <a:t>O que </a:t>
            </a:r>
            <a:r>
              <a:rPr lang="en-US" sz="6800" cap="small" dirty="0" err="1"/>
              <a:t>significa</a:t>
            </a:r>
            <a:r>
              <a:rPr lang="en-US" sz="6800" cap="small" dirty="0"/>
              <a:t> </a:t>
            </a:r>
            <a:br>
              <a:rPr lang="en-US" sz="6800" cap="small" dirty="0"/>
            </a:br>
            <a:r>
              <a:rPr lang="en-US" sz="6800" cap="small" dirty="0" err="1"/>
              <a:t>pedir</a:t>
            </a:r>
            <a:r>
              <a:rPr lang="en-US" sz="6800" cap="small" dirty="0"/>
              <a:t> o </a:t>
            </a:r>
            <a:r>
              <a:rPr lang="en-US" sz="6800" cap="small" dirty="0" err="1"/>
              <a:t>Batismo</a:t>
            </a:r>
            <a:r>
              <a:rPr lang="en-US" sz="6800" cap="small" dirty="0"/>
              <a:t>?</a:t>
            </a:r>
          </a:p>
        </p:txBody>
      </p:sp>
      <p:pic>
        <p:nvPicPr>
          <p:cNvPr id="3" name="Imagem 2" descr="Uma imagem com ClipArt&#10;&#10;Descrição gerada automaticamente">
            <a:extLst>
              <a:ext uri="{FF2B5EF4-FFF2-40B4-BE49-F238E27FC236}">
                <a16:creationId xmlns:a16="http://schemas.microsoft.com/office/drawing/2014/main" id="{59CEADA4-1DB2-4A5F-908D-09E52B124C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" r="2" b="8058"/>
          <a:stretch/>
        </p:blipFill>
        <p:spPr>
          <a:xfrm>
            <a:off x="633999" y="620720"/>
            <a:ext cx="4001315" cy="5086933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075D09A-FF42-4BFF-AC74-BFB1C6A4E4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FF10DB11-2231-4DE8-9179-3414D9F6C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91284A-2CC7-41DB-ADDC-4B9D104DD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237704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D3AEDFA-0B2D-43D1-8AE5-7382BFABF2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6643448"/>
              </p:ext>
            </p:extLst>
          </p:nvPr>
        </p:nvGraphicFramePr>
        <p:xfrm>
          <a:off x="1023775" y="1055569"/>
          <a:ext cx="10144450" cy="5158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784800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35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" name="Rectangle 37">
            <a:extLst>
              <a:ext uri="{FF2B5EF4-FFF2-40B4-BE49-F238E27FC236}">
                <a16:creationId xmlns:a16="http://schemas.microsoft.com/office/drawing/2014/main" id="{1A03258A-52C6-4288-AA56-C3262A0D2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5" name="Straight Connector 39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7" name="Rectangle 41">
            <a:extLst>
              <a:ext uri="{FF2B5EF4-FFF2-40B4-BE49-F238E27FC236}">
                <a16:creationId xmlns:a16="http://schemas.microsoft.com/office/drawing/2014/main" id="{311973C2-EB8B-452A-A698-4A252FD3A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9" name="Rectangle 43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Imagem 23" descr="Uma imagem com pessoa, homem, vestuário, interior&#10;&#10;Descrição gerada automaticamente">
            <a:extLst>
              <a:ext uri="{FF2B5EF4-FFF2-40B4-BE49-F238E27FC236}">
                <a16:creationId xmlns:a16="http://schemas.microsoft.com/office/drawing/2014/main" id="{8696034E-99D3-4F56-A038-49B65DB046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67" b="-2"/>
          <a:stretch/>
        </p:blipFill>
        <p:spPr>
          <a:xfrm>
            <a:off x="20" y="-12128"/>
            <a:ext cx="4654276" cy="6870127"/>
          </a:xfrm>
          <a:prstGeom prst="rect">
            <a:avLst/>
          </a:prstGeom>
        </p:spPr>
      </p:pic>
      <p:cxnSp>
        <p:nvCxnSpPr>
          <p:cNvPr id="55" name="Straight Connector 45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D3AEDFA-0B2D-43D1-8AE5-7382BFABF2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9827188"/>
              </p:ext>
            </p:extLst>
          </p:nvPr>
        </p:nvGraphicFramePr>
        <p:xfrm>
          <a:off x="5181601" y="2198914"/>
          <a:ext cx="6368142" cy="36701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635508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5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" name="Rectangle 37">
            <a:extLst>
              <a:ext uri="{FF2B5EF4-FFF2-40B4-BE49-F238E27FC236}">
                <a16:creationId xmlns:a16="http://schemas.microsoft.com/office/drawing/2014/main" id="{1A03258A-52C6-4288-AA56-C3262A0D2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7" name="Straight Connector 39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9" name="Rectangle 41">
            <a:extLst>
              <a:ext uri="{FF2B5EF4-FFF2-40B4-BE49-F238E27FC236}">
                <a16:creationId xmlns:a16="http://schemas.microsoft.com/office/drawing/2014/main" id="{D40791F6-715D-481A-9C4A-3645AECFD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 descr="Uma imagem com pessoa, homem, edifício, interior&#10;&#10;Descrição gerada automaticamente">
            <a:extLst>
              <a:ext uri="{FF2B5EF4-FFF2-40B4-BE49-F238E27FC236}">
                <a16:creationId xmlns:a16="http://schemas.microsoft.com/office/drawing/2014/main" id="{0C850163-2BC2-4BD3-B58A-4DDD71C076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1" r="18761" b="-1"/>
          <a:stretch/>
        </p:blipFill>
        <p:spPr>
          <a:xfrm>
            <a:off x="633999" y="640081"/>
            <a:ext cx="4001315" cy="5314406"/>
          </a:xfrm>
          <a:prstGeom prst="rect">
            <a:avLst/>
          </a:prstGeom>
        </p:spPr>
      </p:pic>
      <p:cxnSp>
        <p:nvCxnSpPr>
          <p:cNvPr id="47" name="Straight Connector 43">
            <a:extLst>
              <a:ext uri="{FF2B5EF4-FFF2-40B4-BE49-F238E27FC236}">
                <a16:creationId xmlns:a16="http://schemas.microsoft.com/office/drawing/2014/main" id="{740F83A4-FAC4-4867-95A5-BBFD280C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5">
            <a:extLst>
              <a:ext uri="{FF2B5EF4-FFF2-40B4-BE49-F238E27FC236}">
                <a16:creationId xmlns:a16="http://schemas.microsoft.com/office/drawing/2014/main" id="{CADA4CA0-9A57-4FBE-A9E5-24DFC23C3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11CBAFA-D7E0-40A7-BB94-2C05304B4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D3AEDFA-0B2D-43D1-8AE5-7382BFABF2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7059300"/>
              </p:ext>
            </p:extLst>
          </p:nvPr>
        </p:nvGraphicFramePr>
        <p:xfrm>
          <a:off x="4974769" y="2198914"/>
          <a:ext cx="6574973" cy="36701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00812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D3AEDFA-0B2D-43D1-8AE5-7382BFABF2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4254927"/>
              </p:ext>
            </p:extLst>
          </p:nvPr>
        </p:nvGraphicFramePr>
        <p:xfrm>
          <a:off x="1023775" y="1055569"/>
          <a:ext cx="10144450" cy="5158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707323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9">
            <a:extLst>
              <a:ext uri="{FF2B5EF4-FFF2-40B4-BE49-F238E27FC236}">
                <a16:creationId xmlns:a16="http://schemas.microsoft.com/office/drawing/2014/main" id="{EB8A1B5F-0801-4AFF-A489-335B6A851F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id="{06201B52-6441-4DBA-BACE-235977581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4" name="Straight Connector 13">
            <a:extLst>
              <a:ext uri="{FF2B5EF4-FFF2-40B4-BE49-F238E27FC236}">
                <a16:creationId xmlns:a16="http://schemas.microsoft.com/office/drawing/2014/main" id="{89DF3DBB-17DD-4058-A944-5578E18A0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15">
            <a:extLst>
              <a:ext uri="{FF2B5EF4-FFF2-40B4-BE49-F238E27FC236}">
                <a16:creationId xmlns:a16="http://schemas.microsoft.com/office/drawing/2014/main" id="{8C6E698C-8155-4B8B-BDC9-B7299772B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CB000851-B1F1-43F1-8D5E-93D90C033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928" y="965199"/>
            <a:ext cx="5999002" cy="559499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br>
              <a:rPr lang="en-US" cap="small" dirty="0">
                <a:solidFill>
                  <a:schemeClr val="tx2"/>
                </a:solidFill>
              </a:rPr>
            </a:br>
            <a:r>
              <a:rPr lang="en-US" cap="small" dirty="0">
                <a:solidFill>
                  <a:schemeClr val="tx2"/>
                </a:solidFill>
              </a:rPr>
              <a:t>ENSAIO </a:t>
            </a:r>
            <a:br>
              <a:rPr lang="en-US" cap="small" dirty="0">
                <a:solidFill>
                  <a:schemeClr val="tx2"/>
                </a:solidFill>
              </a:rPr>
            </a:br>
            <a:r>
              <a:rPr lang="en-US" cap="small" dirty="0">
                <a:solidFill>
                  <a:schemeClr val="tx2"/>
                </a:solidFill>
              </a:rPr>
              <a:t>E MISTAGOGIA </a:t>
            </a:r>
            <a:br>
              <a:rPr lang="en-US" cap="small" dirty="0">
                <a:solidFill>
                  <a:schemeClr val="tx2"/>
                </a:solidFill>
              </a:rPr>
            </a:br>
            <a:r>
              <a:rPr lang="en-US" cap="small" dirty="0">
                <a:solidFill>
                  <a:schemeClr val="tx2"/>
                </a:solidFill>
              </a:rPr>
              <a:t>DO BATISMO</a:t>
            </a:r>
            <a:br>
              <a:rPr lang="en-US" cap="small" dirty="0">
                <a:solidFill>
                  <a:schemeClr val="tx2"/>
                </a:solidFill>
              </a:rPr>
            </a:br>
            <a:endParaRPr lang="en-US" cap="small" dirty="0">
              <a:solidFill>
                <a:schemeClr val="tx2"/>
              </a:solidFill>
            </a:endParaRPr>
          </a:p>
        </p:txBody>
      </p:sp>
      <p:sp>
        <p:nvSpPr>
          <p:cNvPr id="26" name="Rectangle 17">
            <a:extLst>
              <a:ext uri="{FF2B5EF4-FFF2-40B4-BE49-F238E27FC236}">
                <a16:creationId xmlns:a16="http://schemas.microsoft.com/office/drawing/2014/main" id="{0EEF5601-A8BC-411D-AA64-3E79320BA1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BEAA89B7-F93F-4C17-9DCE-4BC29857E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3356" y="1159565"/>
            <a:ext cx="3189192" cy="443905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2.º TEMPO </a:t>
            </a:r>
          </a:p>
          <a:p>
            <a:endParaRPr lang="en-US" sz="3600" dirty="0">
              <a:solidFill>
                <a:srgbClr val="FFFFFF"/>
              </a:solidFill>
            </a:endParaRPr>
          </a:p>
          <a:p>
            <a:endParaRPr lang="en-US" sz="3600" dirty="0">
              <a:solidFill>
                <a:srgbClr val="FFFFFF"/>
              </a:solidFill>
            </a:endParaRPr>
          </a:p>
          <a:p>
            <a:r>
              <a:rPr lang="en-US" sz="3600" dirty="0">
                <a:solidFill>
                  <a:srgbClr val="FFFFFF"/>
                </a:solidFill>
              </a:rPr>
              <a:t>NA IGREJA</a:t>
            </a:r>
          </a:p>
        </p:txBody>
      </p:sp>
      <p:sp>
        <p:nvSpPr>
          <p:cNvPr id="27" name="Rectangle 19">
            <a:extLst>
              <a:ext uri="{FF2B5EF4-FFF2-40B4-BE49-F238E27FC236}">
                <a16:creationId xmlns:a16="http://schemas.microsoft.com/office/drawing/2014/main" id="{33209156-242F-4B26-8D07-CEB2B68A9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34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362790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11" descr="baptismo2">
            <a:extLst>
              <a:ext uri="{FF2B5EF4-FFF2-40B4-BE49-F238E27FC236}">
                <a16:creationId xmlns:a16="http://schemas.microsoft.com/office/drawing/2014/main" id="{4872574C-1A69-45FC-ABEB-279E414F4D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alphaModFix amt="40000"/>
            <a:duotone>
              <a:prstClr val="black"/>
              <a:srgbClr val="D4E9F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</a:extLst>
          </a:blip>
          <a:srcRect l="23232" t="8045" b="104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  <p:sp>
        <p:nvSpPr>
          <p:cNvPr id="19458" name="Rectangle 2">
            <a:extLst>
              <a:ext uri="{FF2B5EF4-FFF2-40B4-BE49-F238E27FC236}">
                <a16:creationId xmlns:a16="http://schemas.microsoft.com/office/drawing/2014/main" id="{BB504634-C31E-4120-8D9F-9A63F46089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sz="4800" b="1" dirty="0">
                <a:solidFill>
                  <a:srgbClr val="0070C0"/>
                </a:solidFill>
              </a:rPr>
              <a:t>A </a:t>
            </a:r>
            <a:r>
              <a:rPr lang="en-US" sz="4800" b="1" dirty="0" err="1">
                <a:solidFill>
                  <a:srgbClr val="0070C0"/>
                </a:solidFill>
              </a:rPr>
              <a:t>celebração</a:t>
            </a:r>
            <a:r>
              <a:rPr lang="en-US" sz="4800" b="1" dirty="0">
                <a:solidFill>
                  <a:srgbClr val="0070C0"/>
                </a:solidFill>
              </a:rPr>
              <a:t> do </a:t>
            </a:r>
            <a:r>
              <a:rPr lang="en-US" sz="4800" b="1" dirty="0" err="1">
                <a:solidFill>
                  <a:srgbClr val="0070C0"/>
                </a:solidFill>
              </a:rPr>
              <a:t>Batismo</a:t>
            </a:r>
            <a:endParaRPr lang="en-US" sz="4800" b="1" dirty="0">
              <a:solidFill>
                <a:srgbClr val="0070C0"/>
              </a:solidFill>
            </a:endParaRP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F7469491-01CB-4826-B745-648BE7F48F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835276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PT" altLang="pt-PT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23635BB5-52EE-49F4-8AC5-5CD56429EB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PT" b="1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Partes da Celebração | Resumo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243DCFC2-9252-470F-8BDA-4C3CBBEE18D7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963168" y="2262487"/>
            <a:ext cx="4754880" cy="4023360"/>
          </a:xfrm>
        </p:spPr>
        <p:txBody>
          <a:bodyPr>
            <a:normAutofit/>
          </a:bodyPr>
          <a:lstStyle/>
          <a:p>
            <a:pPr marL="609600" indent="-609600">
              <a:buAutoNum type="romanUcPeriod"/>
            </a:pPr>
            <a:r>
              <a:rPr lang="pt-PT" altLang="pt-PT" sz="1800" b="1" dirty="0">
                <a:latin typeface="Calibri" panose="020F0502020204030204" pitchFamily="34" charset="0"/>
                <a:cs typeface="Calibri" panose="020F0502020204030204" pitchFamily="34" charset="0"/>
              </a:rPr>
              <a:t>Acolhimento à porta da Igreja: </a:t>
            </a:r>
          </a:p>
          <a:p>
            <a:pPr marL="609600" indent="-609600">
              <a:buAutoNum type="romanUcPeriod"/>
            </a:pPr>
            <a:endParaRPr lang="pt-PT" altLang="pt-PT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600" indent="-609600">
              <a:buFontTx/>
              <a:buAutoNum type="alphaLcParenR"/>
            </a:pPr>
            <a:r>
              <a:rPr lang="pt-PT" altLang="pt-PT" sz="1800" dirty="0">
                <a:latin typeface="Calibri" panose="020F0502020204030204" pitchFamily="34" charset="0"/>
                <a:cs typeface="Calibri" panose="020F0502020204030204" pitchFamily="34" charset="0"/>
              </a:rPr>
              <a:t>O nome: originalidade de cada um no seio da comunidade!</a:t>
            </a:r>
          </a:p>
          <a:p>
            <a:pPr marL="609600" indent="-609600">
              <a:buFontTx/>
              <a:buAutoNum type="alphaLcParenR"/>
            </a:pPr>
            <a:r>
              <a:rPr lang="pt-PT" altLang="pt-PT" sz="1800" dirty="0">
                <a:latin typeface="Calibri" panose="020F0502020204030204" pitchFamily="34" charset="0"/>
                <a:cs typeface="Calibri" panose="020F0502020204030204" pitchFamily="34" charset="0"/>
              </a:rPr>
              <a:t>O pedido de Batismo Que pedis à Igreja: «</a:t>
            </a:r>
            <a:r>
              <a:rPr lang="pt-PT" altLang="pt-PT" sz="1800" i="1" dirty="0">
                <a:latin typeface="Calibri" panose="020F0502020204030204" pitchFamily="34" charset="0"/>
                <a:cs typeface="Calibri" panose="020F0502020204030204" pitchFamily="34" charset="0"/>
              </a:rPr>
              <a:t>O Batismo</a:t>
            </a:r>
            <a:r>
              <a:rPr lang="pt-PT" altLang="pt-PT" sz="1800" dirty="0">
                <a:latin typeface="Calibri" panose="020F0502020204030204" pitchFamily="34" charset="0"/>
                <a:cs typeface="Calibri" panose="020F0502020204030204" pitchFamily="34" charset="0"/>
              </a:rPr>
              <a:t>».</a:t>
            </a:r>
          </a:p>
          <a:p>
            <a:pPr marL="609600" indent="-609600">
              <a:buFontTx/>
              <a:buAutoNum type="alphaLcParenR"/>
            </a:pPr>
            <a:r>
              <a:rPr lang="pt-PT" altLang="pt-PT" sz="1800" dirty="0">
                <a:latin typeface="Calibri" panose="020F0502020204030204" pitchFamily="34" charset="0"/>
                <a:cs typeface="Calibri" panose="020F0502020204030204" pitchFamily="34" charset="0"/>
              </a:rPr>
              <a:t>As disposições dos pais e padrinhos: educadores da fé: «</a:t>
            </a:r>
            <a:r>
              <a:rPr lang="pt-PT" altLang="pt-PT" sz="1800" b="1" dirty="0">
                <a:latin typeface="Calibri" panose="020F0502020204030204" pitchFamily="34" charset="0"/>
                <a:cs typeface="Calibri" panose="020F0502020204030204" pitchFamily="34" charset="0"/>
              </a:rPr>
              <a:t>Sim, estamos</a:t>
            </a:r>
            <a:r>
              <a:rPr lang="pt-PT" altLang="pt-PT" sz="1800" dirty="0">
                <a:latin typeface="Calibri" panose="020F0502020204030204" pitchFamily="34" charset="0"/>
                <a:cs typeface="Calibri" panose="020F0502020204030204" pitchFamily="34" charset="0"/>
              </a:rPr>
              <a:t>».</a:t>
            </a:r>
          </a:p>
          <a:p>
            <a:pPr marL="609600" indent="-609600">
              <a:buFontTx/>
              <a:buAutoNum type="alphaLcParenR"/>
            </a:pPr>
            <a:r>
              <a:rPr lang="pt-PT" altLang="pt-PT" sz="1800" dirty="0">
                <a:latin typeface="Calibri" panose="020F0502020204030204" pitchFamily="34" charset="0"/>
                <a:cs typeface="Calibri" panose="020F0502020204030204" pitchFamily="34" charset="0"/>
              </a:rPr>
              <a:t>O Sinal da Cruz na fronte: sinal e distintivo do ser cristão…</a:t>
            </a:r>
          </a:p>
          <a:p>
            <a:pPr marL="609600" indent="-609600">
              <a:buNone/>
            </a:pPr>
            <a:endParaRPr lang="pt-PT" altLang="pt-PT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600" indent="-609600">
              <a:buNone/>
            </a:pPr>
            <a:endParaRPr lang="pt-PT" altLang="pt-PT" sz="2000" b="1" dirty="0">
              <a:latin typeface="Tw Cen MT" panose="020B0602020104020603" pitchFamily="34" charset="0"/>
            </a:endParaRPr>
          </a:p>
        </p:txBody>
      </p:sp>
      <p:sp>
        <p:nvSpPr>
          <p:cNvPr id="2" name="Marcador de Posição de Conteúdo 1">
            <a:extLst>
              <a:ext uri="{FF2B5EF4-FFF2-40B4-BE49-F238E27FC236}">
                <a16:creationId xmlns:a16="http://schemas.microsoft.com/office/drawing/2014/main" id="{9DCD34BD-1E47-473B-99EA-C334D2B515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390503"/>
            <a:ext cx="5802086" cy="4023360"/>
          </a:xfrm>
        </p:spPr>
        <p:txBody>
          <a:bodyPr>
            <a:normAutofit/>
          </a:bodyPr>
          <a:lstStyle/>
          <a:p>
            <a:pPr marL="609600" indent="-609600">
              <a:buNone/>
            </a:pPr>
            <a:r>
              <a:rPr lang="pt-PT" altLang="pt-PT" sz="1800" b="1" dirty="0">
                <a:latin typeface="Calibri" panose="020F0502020204030204" pitchFamily="34" charset="0"/>
                <a:cs typeface="Calibri" panose="020F0502020204030204" pitchFamily="34" charset="0"/>
              </a:rPr>
              <a:t>II. Celebração da Palavra de Deus: </a:t>
            </a:r>
          </a:p>
          <a:p>
            <a:pPr marL="609600" indent="-609600">
              <a:buNone/>
            </a:pPr>
            <a:endParaRPr lang="pt-PT" altLang="pt-PT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600" indent="-609600">
              <a:buFontTx/>
              <a:buAutoNum type="alphaLcParenR"/>
            </a:pPr>
            <a:r>
              <a:rPr lang="pt-PT" altLang="pt-PT" sz="1800" dirty="0">
                <a:latin typeface="Calibri" panose="020F0502020204030204" pitchFamily="34" charset="0"/>
                <a:cs typeface="Calibri" panose="020F0502020204030204" pitchFamily="34" charset="0"/>
              </a:rPr>
              <a:t>Leituras à escolha Oração universal: «Ouvi-nos, Senhor».</a:t>
            </a:r>
          </a:p>
          <a:p>
            <a:pPr marL="609600" indent="-609600">
              <a:buFontTx/>
              <a:buAutoNum type="alphaLcParenR"/>
            </a:pPr>
            <a:r>
              <a:rPr lang="pt-PT" altLang="pt-PT" sz="1800" dirty="0">
                <a:latin typeface="Calibri" panose="020F0502020204030204" pitchFamily="34" charset="0"/>
                <a:cs typeface="Calibri" panose="020F0502020204030204" pitchFamily="34" charset="0"/>
              </a:rPr>
              <a:t>Invocação dos Santos: «Rogai por nós».</a:t>
            </a:r>
          </a:p>
          <a:p>
            <a:pPr marL="609600" indent="-609600">
              <a:buFontTx/>
              <a:buAutoNum type="alphaLcParenR"/>
            </a:pPr>
            <a:r>
              <a:rPr lang="pt-PT" altLang="pt-PT" sz="1800" dirty="0">
                <a:latin typeface="Calibri" panose="020F0502020204030204" pitchFamily="34" charset="0"/>
                <a:cs typeface="Calibri" panose="020F0502020204030204" pitchFamily="34" charset="0"/>
              </a:rPr>
              <a:t>Oração de Exorcismo: «Ámen»</a:t>
            </a:r>
          </a:p>
          <a:p>
            <a:pPr marL="609600" indent="-609600">
              <a:buFontTx/>
              <a:buAutoNum type="alphaLcParenR"/>
            </a:pPr>
            <a:r>
              <a:rPr lang="pt-PT" altLang="pt-PT" sz="1800" dirty="0">
                <a:latin typeface="Calibri" panose="020F0502020204030204" pitchFamily="34" charset="0"/>
                <a:cs typeface="Calibri" panose="020F0502020204030204" pitchFamily="34" charset="0"/>
              </a:rPr>
              <a:t>Unção pré-batismal (no peito) - facultativa</a:t>
            </a:r>
          </a:p>
          <a:p>
            <a:endParaRPr lang="pt-PT" dirty="0"/>
          </a:p>
        </p:txBody>
      </p:sp>
      <p:sp>
        <p:nvSpPr>
          <p:cNvPr id="20485" name="Rectangle 11">
            <a:extLst>
              <a:ext uri="{FF2B5EF4-FFF2-40B4-BE49-F238E27FC236}">
                <a16:creationId xmlns:a16="http://schemas.microsoft.com/office/drawing/2014/main" id="{3C0022FC-02E4-4414-836B-828C8D1D4E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847976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PT" altLang="pt-PT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3EC09A79-6902-4CF1-AA73-0247A29EFE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PT" b="1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Partes da Celebração | Resumo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D2BAF538-85CF-43AB-9923-9152DD798048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85894" y="2084832"/>
            <a:ext cx="3397541" cy="3792583"/>
          </a:xfrm>
        </p:spPr>
        <p:txBody>
          <a:bodyPr>
            <a:normAutofit fontScale="55000" lnSpcReduction="20000"/>
          </a:bodyPr>
          <a:lstStyle/>
          <a:p>
            <a:pPr marL="609600" indent="-609600">
              <a:buNone/>
            </a:pPr>
            <a:r>
              <a:rPr lang="pt-PT" altLang="pt-PT" sz="3300" b="1" dirty="0">
                <a:latin typeface="Calibri" panose="020F0502020204030204" pitchFamily="34" charset="0"/>
                <a:cs typeface="Calibri" panose="020F0502020204030204" pitchFamily="34" charset="0"/>
              </a:rPr>
              <a:t>III. Celebração do Batismo</a:t>
            </a:r>
          </a:p>
          <a:p>
            <a:pPr marL="609600" indent="-609600">
              <a:buNone/>
            </a:pPr>
            <a:endParaRPr lang="pt-PT" altLang="pt-PT" sz="3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600" indent="-609600" algn="just">
              <a:buFontTx/>
              <a:buAutoNum type="arabicPeriod"/>
            </a:pPr>
            <a:r>
              <a:rPr lang="pt-PT" altLang="pt-PT" sz="3300" dirty="0">
                <a:latin typeface="Calibri" panose="020F0502020204030204" pitchFamily="34" charset="0"/>
                <a:cs typeface="Calibri" panose="020F0502020204030204" pitchFamily="34" charset="0"/>
              </a:rPr>
              <a:t>Bênção da Água (em princípio é feita na Vigília Pascal)</a:t>
            </a:r>
          </a:p>
          <a:p>
            <a:pPr marL="609600" indent="-609600" algn="just">
              <a:buFontTx/>
              <a:buAutoNum type="arabicPeriod"/>
            </a:pPr>
            <a:r>
              <a:rPr lang="pt-PT" altLang="pt-PT" sz="3300" dirty="0">
                <a:latin typeface="Calibri" panose="020F0502020204030204" pitchFamily="34" charset="0"/>
                <a:cs typeface="Calibri" panose="020F0502020204030204" pitchFamily="34" charset="0"/>
              </a:rPr>
              <a:t>Renunciação: «</a:t>
            </a:r>
            <a:r>
              <a:rPr lang="pt-PT" altLang="pt-PT" sz="3300" i="1" dirty="0">
                <a:latin typeface="Calibri" panose="020F0502020204030204" pitchFamily="34" charset="0"/>
                <a:cs typeface="Calibri" panose="020F0502020204030204" pitchFamily="34" charset="0"/>
              </a:rPr>
              <a:t>Sim, renuncio</a:t>
            </a:r>
            <a:r>
              <a:rPr lang="pt-PT" altLang="pt-PT" sz="3300" dirty="0"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</a:p>
          <a:p>
            <a:pPr marL="609600" indent="-609600" algn="just">
              <a:buFontTx/>
              <a:buAutoNum type="arabicPeriod"/>
            </a:pPr>
            <a:r>
              <a:rPr lang="pt-PT" altLang="pt-PT" sz="3300" dirty="0">
                <a:latin typeface="Calibri" panose="020F0502020204030204" pitchFamily="34" charset="0"/>
                <a:cs typeface="Calibri" panose="020F0502020204030204" pitchFamily="34" charset="0"/>
              </a:rPr>
              <a:t>Profissão de Fé «</a:t>
            </a:r>
            <a:r>
              <a:rPr lang="pt-PT" altLang="pt-PT" sz="3300" i="1" dirty="0">
                <a:latin typeface="Calibri" panose="020F0502020204030204" pitchFamily="34" charset="0"/>
                <a:cs typeface="Calibri" panose="020F0502020204030204" pitchFamily="34" charset="0"/>
              </a:rPr>
              <a:t>Sim, creio</a:t>
            </a:r>
            <a:r>
              <a:rPr lang="pt-PT" altLang="pt-PT" sz="3300" dirty="0">
                <a:latin typeface="Calibri" panose="020F0502020204030204" pitchFamily="34" charset="0"/>
                <a:cs typeface="Calibri" panose="020F0502020204030204" pitchFamily="34" charset="0"/>
              </a:rPr>
              <a:t>».</a:t>
            </a:r>
          </a:p>
          <a:p>
            <a:pPr marL="609600" indent="-609600" algn="just">
              <a:buFontTx/>
              <a:buAutoNum type="arabicPeriod"/>
            </a:pPr>
            <a:r>
              <a:rPr lang="pt-PT" altLang="pt-PT" sz="3300" dirty="0">
                <a:latin typeface="Calibri" panose="020F0502020204030204" pitchFamily="34" charset="0"/>
                <a:cs typeface="Calibri" panose="020F0502020204030204" pitchFamily="34" charset="0"/>
              </a:rPr>
              <a:t>Renovação do desejo de Batismo: «</a:t>
            </a:r>
            <a:r>
              <a:rPr lang="pt-PT" altLang="pt-PT" sz="3300" i="1" dirty="0">
                <a:latin typeface="Calibri" panose="020F0502020204030204" pitchFamily="34" charset="0"/>
                <a:cs typeface="Calibri" panose="020F0502020204030204" pitchFamily="34" charset="0"/>
              </a:rPr>
              <a:t>Sim, queremos</a:t>
            </a:r>
            <a:r>
              <a:rPr lang="pt-PT" altLang="pt-PT" sz="3300" dirty="0"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</a:p>
          <a:p>
            <a:pPr marL="609600" indent="-609600" algn="just">
              <a:buFontTx/>
              <a:buAutoNum type="arabicPeriod"/>
            </a:pPr>
            <a:r>
              <a:rPr lang="pt-PT" altLang="pt-PT" sz="3300" dirty="0">
                <a:latin typeface="Calibri" panose="020F0502020204030204" pitchFamily="34" charset="0"/>
                <a:cs typeface="Calibri" panose="020F0502020204030204" pitchFamily="34" charset="0"/>
              </a:rPr>
              <a:t>Batismo na água: «em nome do Pai e do Filho e do Espírito Santo».</a:t>
            </a:r>
          </a:p>
          <a:p>
            <a:pPr marL="609600" indent="-609600">
              <a:buNone/>
            </a:pPr>
            <a:endParaRPr lang="pt-PT" altLang="pt-PT" sz="33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600" indent="-609600">
              <a:buNone/>
            </a:pPr>
            <a:endParaRPr lang="pt-PT" altLang="pt-PT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Marcador de Posição de Conteúdo 1">
            <a:extLst>
              <a:ext uri="{FF2B5EF4-FFF2-40B4-BE49-F238E27FC236}">
                <a16:creationId xmlns:a16="http://schemas.microsoft.com/office/drawing/2014/main" id="{1C15F5B1-9BC5-45F3-B83F-9EC44A69A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4081" y="2084832"/>
            <a:ext cx="3657601" cy="4023360"/>
          </a:xfrm>
        </p:spPr>
        <p:txBody>
          <a:bodyPr>
            <a:normAutofit fontScale="55000" lnSpcReduction="20000"/>
          </a:bodyPr>
          <a:lstStyle/>
          <a:p>
            <a:pPr marL="609600" indent="-609600">
              <a:buNone/>
            </a:pPr>
            <a:r>
              <a:rPr lang="pt-PT" altLang="pt-PT" sz="3300" b="1" dirty="0">
                <a:latin typeface="Calibri" panose="020F0502020204030204" pitchFamily="34" charset="0"/>
                <a:cs typeface="Calibri" panose="020F0502020204030204" pitchFamily="34" charset="0"/>
              </a:rPr>
              <a:t>IV. Ritos Explicativos (facultativos)</a:t>
            </a:r>
          </a:p>
          <a:p>
            <a:pPr marL="609600" indent="-609600">
              <a:buNone/>
            </a:pPr>
            <a:endParaRPr lang="pt-PT" altLang="pt-PT" sz="33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600" indent="-609600" algn="just">
              <a:buFontTx/>
              <a:buAutoNum type="arabicPeriod"/>
            </a:pPr>
            <a:r>
              <a:rPr lang="pt-PT" altLang="pt-PT" sz="3300" dirty="0">
                <a:latin typeface="Calibri" panose="020F0502020204030204" pitchFamily="34" charset="0"/>
                <a:cs typeface="Calibri" panose="020F0502020204030204" pitchFamily="34" charset="0"/>
              </a:rPr>
              <a:t>Unção depois do batismo: óleo do Crisma, na fronte</a:t>
            </a:r>
          </a:p>
          <a:p>
            <a:pPr marL="609600" indent="-609600" algn="just">
              <a:buFontTx/>
              <a:buAutoNum type="arabicPeriod"/>
            </a:pPr>
            <a:r>
              <a:rPr lang="pt-PT" altLang="pt-PT" sz="3300" dirty="0">
                <a:latin typeface="Calibri" panose="020F0502020204030204" pitchFamily="34" charset="0"/>
                <a:cs typeface="Calibri" panose="020F0502020204030204" pitchFamily="34" charset="0"/>
              </a:rPr>
              <a:t>Imposição da Veste branca</a:t>
            </a:r>
          </a:p>
          <a:p>
            <a:pPr marL="609600" indent="-609600" algn="just">
              <a:buFontTx/>
              <a:buAutoNum type="arabicPeriod"/>
            </a:pPr>
            <a:r>
              <a:rPr lang="pt-PT" altLang="pt-PT" sz="3300" dirty="0">
                <a:latin typeface="Calibri" panose="020F0502020204030204" pitchFamily="34" charset="0"/>
                <a:cs typeface="Calibri" panose="020F0502020204030204" pitchFamily="34" charset="0"/>
              </a:rPr>
              <a:t>Entrega da Vela Acesa – Rito da Luz, a partir do círio pascal</a:t>
            </a:r>
          </a:p>
          <a:p>
            <a:pPr marL="609600" indent="-609600" algn="just">
              <a:buFontTx/>
              <a:buAutoNum type="arabicPeriod"/>
            </a:pPr>
            <a:r>
              <a:rPr lang="pt-PT" altLang="pt-PT" sz="3300" i="1" dirty="0" err="1">
                <a:latin typeface="Calibri" panose="020F0502020204030204" pitchFamily="34" charset="0"/>
                <a:cs typeface="Calibri" panose="020F0502020204030204" pitchFamily="34" charset="0"/>
              </a:rPr>
              <a:t>Effetha</a:t>
            </a:r>
            <a:r>
              <a:rPr lang="pt-PT" altLang="pt-PT" sz="3300" dirty="0">
                <a:latin typeface="Calibri" panose="020F0502020204030204" pitchFamily="34" charset="0"/>
                <a:cs typeface="Calibri" panose="020F0502020204030204" pitchFamily="34" charset="0"/>
              </a:rPr>
              <a:t> = “Abre-te” (boca / ouvidos – escuta e proclamação) </a:t>
            </a:r>
          </a:p>
          <a:p>
            <a:pPr marL="609600" indent="-609600">
              <a:buNone/>
            </a:pPr>
            <a:endParaRPr lang="pt-PT" altLang="pt-P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t-PT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A85F4E6-0921-43AE-8C9A-4DC9A5455204}"/>
              </a:ext>
            </a:extLst>
          </p:cNvPr>
          <p:cNvSpPr txBox="1"/>
          <p:nvPr/>
        </p:nvSpPr>
        <p:spPr>
          <a:xfrm>
            <a:off x="8220889" y="2131857"/>
            <a:ext cx="3657601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>
              <a:buNone/>
            </a:pPr>
            <a:r>
              <a:rPr lang="pt-PT" altLang="pt-PT" b="1" dirty="0">
                <a:latin typeface="Calibri" panose="020F0502020204030204" pitchFamily="34" charset="0"/>
                <a:cs typeface="Calibri" panose="020F0502020204030204" pitchFamily="34" charset="0"/>
              </a:rPr>
              <a:t>V. Ritos Conclusivos</a:t>
            </a:r>
          </a:p>
          <a:p>
            <a:pPr marL="609600" indent="-609600">
              <a:buNone/>
            </a:pPr>
            <a:endParaRPr lang="pt-PT" altLang="pt-P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t-PT" altLang="pt-PT" dirty="0">
                <a:latin typeface="Calibri" panose="020F0502020204030204" pitchFamily="34" charset="0"/>
                <a:cs typeface="Calibri" panose="020F0502020204030204" pitchFamily="34" charset="0"/>
              </a:rPr>
              <a:t>Procissão (aproximação) até ao altar (se houver condições)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t-PT" altLang="pt-PT" dirty="0">
                <a:latin typeface="Calibri" panose="020F0502020204030204" pitchFamily="34" charset="0"/>
                <a:cs typeface="Calibri" panose="020F0502020204030204" pitchFamily="34" charset="0"/>
              </a:rPr>
              <a:t>Oração Dominical (Pai-Nosso)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t-PT" altLang="pt-PT" dirty="0">
                <a:latin typeface="Calibri" panose="020F0502020204030204" pitchFamily="34" charset="0"/>
                <a:cs typeface="Calibri" panose="020F0502020204030204" pitchFamily="34" charset="0"/>
              </a:rPr>
              <a:t>Bênção (em especial da mãe e do pai) e Despedida</a:t>
            </a:r>
          </a:p>
          <a:p>
            <a:endParaRPr lang="pt-PT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baptismo3">
            <a:hlinkClick r:id="rId2" action="ppaction://hlinkfile"/>
            <a:extLst>
              <a:ext uri="{FF2B5EF4-FFF2-40B4-BE49-F238E27FC236}">
                <a16:creationId xmlns:a16="http://schemas.microsoft.com/office/drawing/2014/main" id="{5010CA95-F101-44CE-A88B-FD1118F663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4" r="1" b="1"/>
          <a:stretch/>
        </p:blipFill>
        <p:spPr bwMode="auto">
          <a:xfrm>
            <a:off x="1338044" y="0"/>
            <a:ext cx="9515911" cy="553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7CDF14F7-743B-4187-9575-712A8E4D8EFF}"/>
              </a:ext>
            </a:extLst>
          </p:cNvPr>
          <p:cNvSpPr txBox="1"/>
          <p:nvPr/>
        </p:nvSpPr>
        <p:spPr>
          <a:xfrm>
            <a:off x="285225" y="5427653"/>
            <a:ext cx="121164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5400" b="1" cap="small" dirty="0">
                <a:solidFill>
                  <a:srgbClr val="002060"/>
                </a:solidFill>
              </a:rPr>
              <a:t>BREVE MISTAGOGIA DO BATISMO…</a:t>
            </a:r>
          </a:p>
        </p:txBody>
      </p:sp>
    </p:spTree>
    <p:extLst>
      <p:ext uri="{BB962C8B-B14F-4D97-AF65-F5344CB8AC3E}">
        <p14:creationId xmlns:p14="http://schemas.microsoft.com/office/powerpoint/2010/main" val="41325479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F5DDF98B-4804-4951-946E-2B85F34003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57942" y="-601246"/>
            <a:ext cx="9144000" cy="2214815"/>
          </a:xfrm>
        </p:spPr>
        <p:txBody>
          <a:bodyPr/>
          <a:lstStyle/>
          <a:p>
            <a:pPr eaLnBrk="1" hangingPunct="1">
              <a:defRPr/>
            </a:pPr>
            <a:r>
              <a:rPr lang="pt-PT" b="1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SÍMBOLOS DO BATISMO</a:t>
            </a:r>
            <a:br>
              <a:rPr lang="pt-PT" sz="4000" b="1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t-PT" sz="2800" b="1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Como se expressa o Batismo na celebração?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5AC923A2-4B93-4DD5-AC08-F8E3BB2A4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835276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PT" altLang="pt-PT"/>
          </a:p>
        </p:txBody>
      </p:sp>
      <p:sp>
        <p:nvSpPr>
          <p:cNvPr id="15365" name="Rectangle 10">
            <a:extLst>
              <a:ext uri="{FF2B5EF4-FFF2-40B4-BE49-F238E27FC236}">
                <a16:creationId xmlns:a16="http://schemas.microsoft.com/office/drawing/2014/main" id="{F2478396-3D96-489C-B361-DFA3C35C9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810001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PT" altLang="pt-PT"/>
          </a:p>
        </p:txBody>
      </p:sp>
      <p:sp>
        <p:nvSpPr>
          <p:cNvPr id="15367" name="Rectangle 17">
            <a:extLst>
              <a:ext uri="{FF2B5EF4-FFF2-40B4-BE49-F238E27FC236}">
                <a16:creationId xmlns:a16="http://schemas.microsoft.com/office/drawing/2014/main" id="{81FD3C28-E5F1-43AB-A164-29CAB5336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4038601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PT" altLang="pt-PT"/>
          </a:p>
        </p:txBody>
      </p:sp>
      <p:sp>
        <p:nvSpPr>
          <p:cNvPr id="15369" name="Rectangle 24">
            <a:extLst>
              <a:ext uri="{FF2B5EF4-FFF2-40B4-BE49-F238E27FC236}">
                <a16:creationId xmlns:a16="http://schemas.microsoft.com/office/drawing/2014/main" id="{68450BC5-8091-4CBF-8B93-DE7FF49C2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3810001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PT" altLang="pt-PT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A142A83-8318-4498-A8B3-09F397FE4ECD}"/>
              </a:ext>
            </a:extLst>
          </p:cNvPr>
          <p:cNvGraphicFramePr/>
          <p:nvPr/>
        </p:nvGraphicFramePr>
        <p:xfrm>
          <a:off x="-88537" y="1947729"/>
          <a:ext cx="12369074" cy="4181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83769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03258A-52C6-4288-AA56-C3262A0D2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73ECEC8-0F24-45B8-950F-35FC94BCE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948D9A79-ADD4-4B8E-9E35-34571C16F07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859485" y="634946"/>
            <a:ext cx="3690257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/>
              <a:t>Os </a:t>
            </a:r>
            <a:r>
              <a:rPr lang="en-US" dirty="0" err="1"/>
              <a:t>intervenientes</a:t>
            </a:r>
            <a:r>
              <a:rPr lang="en-US" dirty="0"/>
              <a:t>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9EB8C68-FF1B-4849-867B-32D29B19F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D417315-0A35-4882-ABD2-ABE3C89E5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B53612E-ADB2-4457-9688-89506397A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20A4BED3-77A8-47BA-B851-2695587359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3785099"/>
              </p:ext>
            </p:extLst>
          </p:nvPr>
        </p:nvGraphicFramePr>
        <p:xfrm>
          <a:off x="1080220" y="221465"/>
          <a:ext cx="6137006" cy="58913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687831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3" name="Rectangle 153">
            <a:extLst>
              <a:ext uri="{FF2B5EF4-FFF2-40B4-BE49-F238E27FC236}">
                <a16:creationId xmlns:a16="http://schemas.microsoft.com/office/drawing/2014/main" id="{6287B354-ECDF-4F68-9404-9E6AF55AF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504" name="Rectangle 155">
            <a:extLst>
              <a:ext uri="{FF2B5EF4-FFF2-40B4-BE49-F238E27FC236}">
                <a16:creationId xmlns:a16="http://schemas.microsoft.com/office/drawing/2014/main" id="{04EEE3C1-EA95-4247-AB6B-608C83796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505" name="Straight Connector 157">
            <a:extLst>
              <a:ext uri="{FF2B5EF4-FFF2-40B4-BE49-F238E27FC236}">
                <a16:creationId xmlns:a16="http://schemas.microsoft.com/office/drawing/2014/main" id="{C562E3DC-C9BF-4F5F-9845-25FF80564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506" name="Rectangle 159">
            <a:extLst>
              <a:ext uri="{FF2B5EF4-FFF2-40B4-BE49-F238E27FC236}">
                <a16:creationId xmlns:a16="http://schemas.microsoft.com/office/drawing/2014/main" id="{F0A9FF9F-C864-49F9-A337-8AC497679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29B015B1-6BE8-42AF-BCEA-23B73236DE9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078867" y="634946"/>
            <a:ext cx="4846433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defRPr/>
            </a:pPr>
            <a:r>
              <a:rPr lang="en-US" sz="2600" b="1" dirty="0">
                <a:solidFill>
                  <a:schemeClr val="tx2"/>
                </a:solidFill>
              </a:rPr>
              <a:t>A ÁGUA: </a:t>
            </a:r>
            <a:br>
              <a:rPr lang="en-US" sz="2600" b="1" dirty="0">
                <a:solidFill>
                  <a:schemeClr val="tx2"/>
                </a:solidFill>
              </a:rPr>
            </a:br>
            <a:br>
              <a:rPr lang="en-US" sz="2600" b="1" dirty="0">
                <a:solidFill>
                  <a:schemeClr val="tx2"/>
                </a:solidFill>
              </a:rPr>
            </a:br>
            <a:r>
              <a:rPr lang="en-US" sz="2600" dirty="0" err="1">
                <a:solidFill>
                  <a:schemeClr val="tx2"/>
                </a:solidFill>
              </a:rPr>
              <a:t>Fecundidade</a:t>
            </a:r>
            <a:r>
              <a:rPr lang="en-US" sz="2600" dirty="0">
                <a:solidFill>
                  <a:schemeClr val="tx2"/>
                </a:solidFill>
              </a:rPr>
              <a:t>, </a:t>
            </a:r>
            <a:r>
              <a:rPr lang="en-US" sz="2600" dirty="0" err="1">
                <a:solidFill>
                  <a:schemeClr val="tx2"/>
                </a:solidFill>
              </a:rPr>
              <a:t>Purificação</a:t>
            </a:r>
            <a:r>
              <a:rPr lang="en-US" sz="2600" dirty="0">
                <a:solidFill>
                  <a:schemeClr val="tx2"/>
                </a:solidFill>
              </a:rPr>
              <a:t>, </a:t>
            </a:r>
            <a:r>
              <a:rPr lang="en-US" sz="2600" dirty="0" err="1">
                <a:solidFill>
                  <a:schemeClr val="tx2"/>
                </a:solidFill>
              </a:rPr>
              <a:t>Novidade</a:t>
            </a:r>
            <a:br>
              <a:rPr lang="en-US" sz="2600" b="1" dirty="0"/>
            </a:br>
            <a:endParaRPr lang="en-US" sz="2600" b="1" dirty="0"/>
          </a:p>
        </p:txBody>
      </p:sp>
      <p:pic>
        <p:nvPicPr>
          <p:cNvPr id="7" name="Imagem 6" descr="Uma imagem com fogão, eletrodoméstico, edifício, janela&#10;&#10;Descrição gerada automaticamente">
            <a:extLst>
              <a:ext uri="{FF2B5EF4-FFF2-40B4-BE49-F238E27FC236}">
                <a16:creationId xmlns:a16="http://schemas.microsoft.com/office/drawing/2014/main" id="{5F168844-3483-47E8-8889-3FAC3715AC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62" b="18780"/>
          <a:stretch/>
        </p:blipFill>
        <p:spPr>
          <a:xfrm>
            <a:off x="628952" y="623178"/>
            <a:ext cx="3671055" cy="2923485"/>
          </a:xfrm>
          <a:prstGeom prst="rect">
            <a:avLst/>
          </a:prstGeom>
        </p:spPr>
      </p:pic>
      <p:sp>
        <p:nvSpPr>
          <p:cNvPr id="20507" name="Rectangle 161">
            <a:extLst>
              <a:ext uri="{FF2B5EF4-FFF2-40B4-BE49-F238E27FC236}">
                <a16:creationId xmlns:a16="http://schemas.microsoft.com/office/drawing/2014/main" id="{D2CAE88B-C6C1-4506-BB74-9EAA60B60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863" y="623178"/>
            <a:ext cx="2447148" cy="1728621"/>
          </a:xfrm>
          <a:prstGeom prst="rect">
            <a:avLst/>
          </a:prstGeom>
          <a:solidFill>
            <a:srgbClr val="F8EA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508" name="Straight Connector 163">
            <a:extLst>
              <a:ext uri="{FF2B5EF4-FFF2-40B4-BE49-F238E27FC236}">
                <a16:creationId xmlns:a16="http://schemas.microsoft.com/office/drawing/2014/main" id="{4568955E-03CF-41E8-B91B-460B955A0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85671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9" name="Rectangle 165">
            <a:extLst>
              <a:ext uri="{FF2B5EF4-FFF2-40B4-BE49-F238E27FC236}">
                <a16:creationId xmlns:a16="http://schemas.microsoft.com/office/drawing/2014/main" id="{BE69B323-ED2A-47A7-A201-7B64CFF49B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3709572"/>
            <a:ext cx="3659927" cy="19734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Uma imagem com edifício, janela, amarelo, parede&#10;&#10;Descrição gerada automaticamente">
            <a:extLst>
              <a:ext uri="{FF2B5EF4-FFF2-40B4-BE49-F238E27FC236}">
                <a16:creationId xmlns:a16="http://schemas.microsoft.com/office/drawing/2014/main" id="{62550D75-0732-4D20-9420-BEEF81732F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5" r="2" b="110"/>
          <a:stretch/>
        </p:blipFill>
        <p:spPr>
          <a:xfrm>
            <a:off x="4465863" y="2512667"/>
            <a:ext cx="2447148" cy="3181568"/>
          </a:xfrm>
          <a:prstGeom prst="rect">
            <a:avLst/>
          </a:prstGeom>
        </p:spPr>
      </p:pic>
      <p:sp>
        <p:nvSpPr>
          <p:cNvPr id="20483" name="Rectangle 3">
            <a:extLst>
              <a:ext uri="{FF2B5EF4-FFF2-40B4-BE49-F238E27FC236}">
                <a16:creationId xmlns:a16="http://schemas.microsoft.com/office/drawing/2014/main" id="{4849AA46-75D1-41E4-9E21-5CFC627EEF1A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547961" y="2207303"/>
            <a:ext cx="4015087" cy="3656600"/>
          </a:xfrm>
        </p:spPr>
        <p:txBody>
          <a:bodyPr vert="horz" lIns="0" tIns="45720" rIns="0" bIns="45720" rtlCol="0">
            <a:normAutofit/>
          </a:bodyPr>
          <a:lstStyle/>
          <a:p>
            <a:pPr algn="just"/>
            <a:endParaRPr lang="en-US" altLang="pt-PT" sz="1400" dirty="0"/>
          </a:p>
          <a:p>
            <a:pPr algn="just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§"/>
            </a:pPr>
            <a:r>
              <a:rPr lang="en-US" altLang="pt-PT" sz="1400" dirty="0"/>
              <a:t> O </a:t>
            </a:r>
            <a:r>
              <a:rPr lang="en-US" altLang="pt-PT" sz="1400" dirty="0" err="1"/>
              <a:t>Espírito</a:t>
            </a:r>
            <a:r>
              <a:rPr lang="en-US" altLang="pt-PT" sz="1400" dirty="0"/>
              <a:t> </a:t>
            </a:r>
            <a:r>
              <a:rPr lang="en-US" altLang="pt-PT" sz="1400" dirty="0" err="1"/>
              <a:t>pairava</a:t>
            </a:r>
            <a:r>
              <a:rPr lang="en-US" altLang="pt-PT" sz="1400" dirty="0"/>
              <a:t> </a:t>
            </a:r>
            <a:r>
              <a:rPr lang="en-US" altLang="pt-PT" sz="1400" dirty="0" err="1"/>
              <a:t>sobre</a:t>
            </a:r>
            <a:r>
              <a:rPr lang="en-US" altLang="pt-PT" sz="1400" dirty="0"/>
              <a:t> as </a:t>
            </a:r>
            <a:r>
              <a:rPr lang="en-US" altLang="pt-PT" sz="1400" dirty="0" err="1"/>
              <a:t>águas</a:t>
            </a:r>
            <a:r>
              <a:rPr lang="en-US" altLang="pt-PT" sz="1400" dirty="0"/>
              <a:t> (Gén.1,2).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§"/>
            </a:pPr>
            <a:endParaRPr lang="en-US" altLang="pt-PT" sz="1400" dirty="0"/>
          </a:p>
          <a:p>
            <a:pPr algn="just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§"/>
            </a:pPr>
            <a:r>
              <a:rPr lang="en-US" altLang="pt-PT" sz="1400" dirty="0"/>
              <a:t> </a:t>
            </a:r>
            <a:r>
              <a:rPr lang="en-US" altLang="pt-PT" sz="1400" dirty="0" err="1"/>
              <a:t>Água</a:t>
            </a:r>
            <a:r>
              <a:rPr lang="en-US" altLang="pt-PT" sz="1400" dirty="0"/>
              <a:t> do </a:t>
            </a:r>
            <a:r>
              <a:rPr lang="en-US" altLang="pt-PT" sz="1400" dirty="0" err="1"/>
              <a:t>dilúvio</a:t>
            </a:r>
            <a:r>
              <a:rPr lang="en-US" altLang="pt-PT" sz="1400" dirty="0"/>
              <a:t>, </a:t>
            </a:r>
            <a:r>
              <a:rPr lang="en-US" altLang="pt-PT" sz="1400" dirty="0" err="1"/>
              <a:t>imagem</a:t>
            </a:r>
            <a:r>
              <a:rPr lang="en-US" altLang="pt-PT" sz="1400" dirty="0"/>
              <a:t> da </a:t>
            </a:r>
            <a:r>
              <a:rPr lang="en-US" altLang="pt-PT" sz="1400" dirty="0" err="1"/>
              <a:t>purificação</a:t>
            </a:r>
            <a:r>
              <a:rPr lang="en-US" altLang="pt-PT" sz="1400" dirty="0"/>
              <a:t> </a:t>
            </a:r>
            <a:r>
              <a:rPr lang="en-US" altLang="pt-PT" sz="1400" dirty="0" err="1"/>
              <a:t>batismal</a:t>
            </a:r>
            <a:r>
              <a:rPr lang="en-US" altLang="pt-PT" sz="1400" dirty="0"/>
              <a:t> (Gén.6).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§"/>
            </a:pPr>
            <a:endParaRPr lang="en-US" altLang="pt-PT" sz="1400" dirty="0"/>
          </a:p>
          <a:p>
            <a:pPr algn="just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§"/>
            </a:pPr>
            <a:r>
              <a:rPr lang="en-US" altLang="pt-PT" sz="1400" dirty="0"/>
              <a:t> A </a:t>
            </a:r>
            <a:r>
              <a:rPr lang="en-US" altLang="pt-PT" sz="1400" dirty="0" err="1"/>
              <a:t>travessia</a:t>
            </a:r>
            <a:r>
              <a:rPr lang="en-US" altLang="pt-PT" sz="1400" dirty="0"/>
              <a:t> do Mar Vermelho, </a:t>
            </a:r>
            <a:r>
              <a:rPr lang="en-US" altLang="pt-PT" sz="1400" dirty="0" err="1"/>
              <a:t>imagem</a:t>
            </a:r>
            <a:r>
              <a:rPr lang="en-US" altLang="pt-PT" sz="1400" dirty="0"/>
              <a:t> do </a:t>
            </a:r>
            <a:r>
              <a:rPr lang="en-US" altLang="pt-PT" sz="1400" dirty="0" err="1"/>
              <a:t>Povo</a:t>
            </a:r>
            <a:r>
              <a:rPr lang="en-US" altLang="pt-PT" sz="1400" dirty="0"/>
              <a:t> </a:t>
            </a:r>
            <a:r>
              <a:rPr lang="en-US" altLang="pt-PT" sz="1400" dirty="0" err="1"/>
              <a:t>santo</a:t>
            </a:r>
            <a:r>
              <a:rPr lang="en-US" altLang="pt-PT" sz="1400" dirty="0"/>
              <a:t> dos </a:t>
            </a:r>
            <a:r>
              <a:rPr lang="en-US" altLang="pt-PT" sz="1400" dirty="0" err="1"/>
              <a:t>batizados</a:t>
            </a:r>
            <a:r>
              <a:rPr lang="en-US" altLang="pt-PT" sz="1400" dirty="0"/>
              <a:t> (Ex.14).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§"/>
            </a:pPr>
            <a:endParaRPr lang="en-US" altLang="pt-PT" sz="1400" dirty="0"/>
          </a:p>
          <a:p>
            <a:pPr algn="just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§"/>
            </a:pPr>
            <a:r>
              <a:rPr lang="en-US" altLang="pt-PT" sz="1400" dirty="0"/>
              <a:t> Jesus é </a:t>
            </a:r>
            <a:r>
              <a:rPr lang="en-US" altLang="pt-PT" sz="1400" dirty="0" err="1"/>
              <a:t>batizado</a:t>
            </a:r>
            <a:r>
              <a:rPr lang="en-US" altLang="pt-PT" sz="1400" dirty="0"/>
              <a:t> no Rio </a:t>
            </a:r>
            <a:r>
              <a:rPr lang="en-US" altLang="pt-PT" sz="1400" dirty="0" err="1"/>
              <a:t>Jordão</a:t>
            </a:r>
            <a:r>
              <a:rPr lang="en-US" altLang="pt-PT" sz="1400" dirty="0"/>
              <a:t> (Mc.1,9-11);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§"/>
            </a:pPr>
            <a:endParaRPr lang="en-US" altLang="pt-PT" sz="1400" dirty="0"/>
          </a:p>
          <a:p>
            <a:pPr algn="just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§"/>
            </a:pPr>
            <a:r>
              <a:rPr lang="en-US" altLang="pt-PT" sz="1400" dirty="0"/>
              <a:t> Jesus, </a:t>
            </a:r>
            <a:r>
              <a:rPr lang="en-US" altLang="pt-PT" sz="1400" dirty="0" err="1"/>
              <a:t>portador</a:t>
            </a:r>
            <a:r>
              <a:rPr lang="en-US" altLang="pt-PT" sz="1400" dirty="0"/>
              <a:t> de </a:t>
            </a:r>
            <a:r>
              <a:rPr lang="en-US" altLang="pt-PT" sz="1400" dirty="0" err="1"/>
              <a:t>água</a:t>
            </a:r>
            <a:r>
              <a:rPr lang="en-US" altLang="pt-PT" sz="1400" dirty="0"/>
              <a:t> viva (Jo.4; Jo.7,37-39).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§"/>
            </a:pPr>
            <a:endParaRPr lang="en-US" altLang="pt-PT" sz="1400" dirty="0"/>
          </a:p>
          <a:p>
            <a:pPr algn="just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§"/>
            </a:pPr>
            <a:r>
              <a:rPr lang="en-US" altLang="pt-PT" sz="1400" dirty="0"/>
              <a:t> </a:t>
            </a:r>
            <a:r>
              <a:rPr lang="en-US" altLang="pt-PT" sz="1400" dirty="0" err="1"/>
              <a:t>Sangue</a:t>
            </a:r>
            <a:r>
              <a:rPr lang="en-US" altLang="pt-PT" sz="1400" dirty="0"/>
              <a:t> e </a:t>
            </a:r>
            <a:r>
              <a:rPr lang="en-US" altLang="pt-PT" sz="1400" dirty="0" err="1"/>
              <a:t>água</a:t>
            </a:r>
            <a:r>
              <a:rPr lang="en-US" altLang="pt-PT" sz="1400" dirty="0"/>
              <a:t> </a:t>
            </a:r>
            <a:r>
              <a:rPr lang="en-US" altLang="pt-PT" sz="1400" dirty="0" err="1"/>
              <a:t>brotam</a:t>
            </a:r>
            <a:r>
              <a:rPr lang="en-US" altLang="pt-PT" sz="1400" dirty="0"/>
              <a:t> do </a:t>
            </a:r>
            <a:r>
              <a:rPr lang="en-US" altLang="pt-PT" sz="1400" dirty="0" err="1"/>
              <a:t>lado</a:t>
            </a:r>
            <a:r>
              <a:rPr lang="en-US" altLang="pt-PT" sz="1400" dirty="0"/>
              <a:t> </a:t>
            </a:r>
            <a:r>
              <a:rPr lang="en-US" altLang="pt-PT" sz="1400" dirty="0" err="1"/>
              <a:t>aberto</a:t>
            </a:r>
            <a:r>
              <a:rPr lang="en-US" altLang="pt-PT" sz="1400" dirty="0"/>
              <a:t> de Cristo (Jo.19,31-35).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§"/>
            </a:pPr>
            <a:endParaRPr lang="en-US" altLang="pt-PT" sz="1400" dirty="0"/>
          </a:p>
          <a:p>
            <a:pPr algn="just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§"/>
            </a:pPr>
            <a:r>
              <a:rPr lang="en-US" altLang="pt-PT" sz="1400" dirty="0"/>
              <a:t> </a:t>
            </a:r>
            <a:r>
              <a:rPr lang="en-US" altLang="pt-PT" sz="1400" dirty="0" err="1"/>
              <a:t>Batismo</a:t>
            </a:r>
            <a:r>
              <a:rPr lang="en-US" altLang="pt-PT" sz="1400" dirty="0"/>
              <a:t> pela </a:t>
            </a:r>
            <a:r>
              <a:rPr lang="en-US" altLang="pt-PT" sz="1400" dirty="0" err="1"/>
              <a:t>água</a:t>
            </a:r>
            <a:r>
              <a:rPr lang="en-US" altLang="pt-PT" sz="1400" dirty="0"/>
              <a:t> e </a:t>
            </a:r>
            <a:r>
              <a:rPr lang="en-US" altLang="pt-PT" sz="1400" dirty="0" err="1"/>
              <a:t>pelo</a:t>
            </a:r>
            <a:r>
              <a:rPr lang="en-US" altLang="pt-PT" sz="1400" dirty="0"/>
              <a:t> </a:t>
            </a:r>
            <a:r>
              <a:rPr lang="en-US" altLang="pt-PT" sz="1400" dirty="0" err="1"/>
              <a:t>Espírito</a:t>
            </a:r>
            <a:r>
              <a:rPr lang="en-US" altLang="pt-PT" sz="1400" dirty="0"/>
              <a:t> (Mc.1,8).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§"/>
            </a:pPr>
            <a:endParaRPr lang="en-US" altLang="pt-PT" sz="1400" dirty="0"/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DFC70A16-2540-4ABD-AB4C-52A8442AD3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rgbClr val="F8EA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24AA05DD-D983-412B-A03E-67A098BC4E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4D36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37" name="Rectangle 80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538" name="Rectangle 82">
            <a:extLst>
              <a:ext uri="{FF2B5EF4-FFF2-40B4-BE49-F238E27FC236}">
                <a16:creationId xmlns:a16="http://schemas.microsoft.com/office/drawing/2014/main" id="{1A03258A-52C6-4288-AA56-C3262A0D2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1539" name="Straight Connector 84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1540" name="Rectangle 86">
            <a:extLst>
              <a:ext uri="{FF2B5EF4-FFF2-40B4-BE49-F238E27FC236}">
                <a16:creationId xmlns:a16="http://schemas.microsoft.com/office/drawing/2014/main" id="{D40791F6-715D-481A-9C4A-3645AECFD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id="{979C5279-D685-40D4-9B61-25E86B2DBAB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974771" y="634946"/>
            <a:ext cx="6574972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b="1"/>
              <a:t>A LUZ </a:t>
            </a:r>
          </a:p>
        </p:txBody>
      </p:sp>
      <p:pic>
        <p:nvPicPr>
          <p:cNvPr id="3" name="Imagem 2" descr="Uma imagem com parede, homem, pessoa, vestuário&#10;&#10;Descrição gerada automaticamente">
            <a:extLst>
              <a:ext uri="{FF2B5EF4-FFF2-40B4-BE49-F238E27FC236}">
                <a16:creationId xmlns:a16="http://schemas.microsoft.com/office/drawing/2014/main" id="{7C8DE1FD-ED64-4C5D-8229-08BB0C5A6C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7" r="26055" b="-1"/>
          <a:stretch/>
        </p:blipFill>
        <p:spPr>
          <a:xfrm>
            <a:off x="633999" y="640081"/>
            <a:ext cx="4001315" cy="5314406"/>
          </a:xfrm>
          <a:prstGeom prst="rect">
            <a:avLst/>
          </a:prstGeom>
        </p:spPr>
      </p:pic>
      <p:cxnSp>
        <p:nvCxnSpPr>
          <p:cNvPr id="21541" name="Straight Connector 88">
            <a:extLst>
              <a:ext uri="{FF2B5EF4-FFF2-40B4-BE49-F238E27FC236}">
                <a16:creationId xmlns:a16="http://schemas.microsoft.com/office/drawing/2014/main" id="{740F83A4-FAC4-4867-95A5-BBFD280C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08" name="Rectangle 4">
            <a:extLst>
              <a:ext uri="{FF2B5EF4-FFF2-40B4-BE49-F238E27FC236}">
                <a16:creationId xmlns:a16="http://schemas.microsoft.com/office/drawing/2014/main" id="{DD61843A-F769-46F1-8E31-B1FEE166F9E9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>
          <a:xfrm>
            <a:off x="4974769" y="2198914"/>
            <a:ext cx="6574973" cy="3670180"/>
          </a:xfrm>
        </p:spPr>
        <p:txBody>
          <a:bodyPr vert="horz" lIns="0" tIns="45720" rIns="0" bIns="45720" rtlCol="0">
            <a:normAutofit/>
          </a:bodyPr>
          <a:lstStyle/>
          <a:p>
            <a:r>
              <a:rPr lang="en-US" sz="1600"/>
              <a:t> </a:t>
            </a:r>
          </a:p>
          <a:p>
            <a:pPr lvl="0">
              <a:buFont typeface="Calibri" panose="020F0502020204030204" pitchFamily="34" charset="0"/>
              <a:buChar char="§"/>
            </a:pPr>
            <a:r>
              <a:rPr lang="en-US" sz="1600" b="1"/>
              <a:t> Símbolo de Deus Criador:</a:t>
            </a:r>
            <a:r>
              <a:rPr lang="en-US" sz="1600"/>
              <a:t> Deus é luz e n’Ele não há trevas (1 Jo 1,5). “No princípio, Deus disse: «Faça-se a luz». E a luz fez-se”! (Gn 1,3).</a:t>
            </a:r>
          </a:p>
          <a:p>
            <a:pPr lvl="0">
              <a:buFont typeface="Calibri" panose="020F0502020204030204" pitchFamily="34" charset="0"/>
              <a:buChar char="§"/>
            </a:pPr>
            <a:r>
              <a:rPr lang="en-US" sz="1600" b="1"/>
              <a:t> Símbolo de Cristo Salvador:</a:t>
            </a:r>
            <a:r>
              <a:rPr lang="en-US" sz="1600"/>
              <a:t> “Enquanto estou no mundo, Eu sou a Luz do mundo” (Jo 9,5).</a:t>
            </a:r>
          </a:p>
          <a:p>
            <a:pPr lvl="0">
              <a:buFont typeface="Calibri" panose="020F0502020204030204" pitchFamily="34" charset="0"/>
              <a:buChar char="§"/>
            </a:pPr>
            <a:r>
              <a:rPr lang="en-US" sz="1600" b="1"/>
              <a:t> Símbolo do Deus do Amor:</a:t>
            </a:r>
            <a:r>
              <a:rPr lang="en-US" sz="1600"/>
              <a:t> “Quem ama permanece na luz” (1 Jo 2,10).</a:t>
            </a:r>
          </a:p>
          <a:p>
            <a:pPr lvl="0">
              <a:buFont typeface="Calibri" panose="020F0502020204030204" pitchFamily="34" charset="0"/>
              <a:buChar char="§"/>
            </a:pPr>
            <a:r>
              <a:rPr lang="en-US" sz="1600" b="1"/>
              <a:t>Símbolo da filiação divina:</a:t>
            </a:r>
            <a:r>
              <a:rPr lang="en-US" sz="1600"/>
              <a:t> “Outrora éreis trevas, mas agora sois luz, no Senhor. Procedei como filhos da luz” (Ef 5,8).</a:t>
            </a:r>
          </a:p>
          <a:p>
            <a:pPr lvl="0">
              <a:buFont typeface="Calibri" panose="020F0502020204030204" pitchFamily="34" charset="0"/>
              <a:buChar char="§"/>
            </a:pPr>
            <a:r>
              <a:rPr lang="en-US" sz="1600" b="1"/>
              <a:t>Símbolo da missão:</a:t>
            </a:r>
            <a:r>
              <a:rPr lang="en-US" sz="1600"/>
              <a:t> “Vós sois o sal da terra. Vós sois a luz do mundo” (Mt 5,13-14).  “Assim brilhe a vossa luz diante dos homens, de modo que, vendo as vossas boas obras, glorifiquem o vosso Pai, que está nos Céus” (Mt 5,16).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/>
            </a:pPr>
            <a:endParaRPr lang="en-US" sz="1600"/>
          </a:p>
          <a:p>
            <a:pPr>
              <a:buFont typeface="Calibri" panose="020F0502020204030204" pitchFamily="34" charset="0"/>
              <a:buNone/>
              <a:defRPr/>
            </a:pPr>
            <a:endParaRPr lang="en-US" sz="1600"/>
          </a:p>
          <a:p>
            <a:pPr>
              <a:buFont typeface="Calibri" panose="020F0502020204030204" pitchFamily="34" charset="0"/>
              <a:buNone/>
              <a:defRPr/>
            </a:pPr>
            <a:endParaRPr lang="en-US" sz="1600"/>
          </a:p>
          <a:p>
            <a:pPr>
              <a:buFont typeface="Calibri" panose="020F0502020204030204" pitchFamily="34" charset="0"/>
              <a:buNone/>
              <a:defRPr/>
            </a:pPr>
            <a:endParaRPr lang="en-US" sz="1600" b="1"/>
          </a:p>
        </p:txBody>
      </p:sp>
      <p:sp>
        <p:nvSpPr>
          <p:cNvPr id="21542" name="Rectangle 90">
            <a:extLst>
              <a:ext uri="{FF2B5EF4-FFF2-40B4-BE49-F238E27FC236}">
                <a16:creationId xmlns:a16="http://schemas.microsoft.com/office/drawing/2014/main" id="{CADA4CA0-9A57-4FBE-A9E5-24DFC23C3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543" name="Rectangle 93">
            <a:extLst>
              <a:ext uri="{FF2B5EF4-FFF2-40B4-BE49-F238E27FC236}">
                <a16:creationId xmlns:a16="http://schemas.microsoft.com/office/drawing/2014/main" id="{811CBAFA-D7E0-40A7-BB94-2C05304B4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139">
            <a:extLst>
              <a:ext uri="{FF2B5EF4-FFF2-40B4-BE49-F238E27FC236}">
                <a16:creationId xmlns:a16="http://schemas.microsoft.com/office/drawing/2014/main" id="{7DE3B1B8-DC38-48E8-8C31-EF790659B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534" name="Rectangle 141">
            <a:extLst>
              <a:ext uri="{FF2B5EF4-FFF2-40B4-BE49-F238E27FC236}">
                <a16:creationId xmlns:a16="http://schemas.microsoft.com/office/drawing/2014/main" id="{9E63FFFE-1DB2-4A0F-B495-35782F162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2535" name="Straight Connector 143">
            <a:extLst>
              <a:ext uri="{FF2B5EF4-FFF2-40B4-BE49-F238E27FC236}">
                <a16:creationId xmlns:a16="http://schemas.microsoft.com/office/drawing/2014/main" id="{32BB9A07-8AB8-4D82-B3BC-B500DDEC7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536" name="Rectangle 145">
            <a:extLst>
              <a:ext uri="{FF2B5EF4-FFF2-40B4-BE49-F238E27FC236}">
                <a16:creationId xmlns:a16="http://schemas.microsoft.com/office/drawing/2014/main" id="{0AB6E427-3F73-4C06-A5D5-AE52C3883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37" name="Rectangle 147">
            <a:extLst>
              <a:ext uri="{FF2B5EF4-FFF2-40B4-BE49-F238E27FC236}">
                <a16:creationId xmlns:a16="http://schemas.microsoft.com/office/drawing/2014/main" id="{D8C9BDAA-0390-4B39-9B5C-BC95E5120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rgbClr val="A26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30177C47-6B88-4AF2-AA6E-D1AC8146746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03486" y="376372"/>
            <a:ext cx="3662611" cy="148908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defRPr/>
            </a:pPr>
            <a:r>
              <a:rPr lang="en-US" sz="2400" b="1" cap="all" dirty="0">
                <a:solidFill>
                  <a:srgbClr val="FFFFFF"/>
                </a:solidFill>
              </a:rPr>
              <a:t>AS </a:t>
            </a:r>
            <a:r>
              <a:rPr lang="en-US" sz="2400" b="1" cap="all" dirty="0" err="1">
                <a:solidFill>
                  <a:srgbClr val="FFFFFF"/>
                </a:solidFill>
              </a:rPr>
              <a:t>UnçÕES</a:t>
            </a:r>
            <a:r>
              <a:rPr lang="en-US" sz="2400" b="1" cap="all" dirty="0">
                <a:solidFill>
                  <a:srgbClr val="FFFFFF"/>
                </a:solidFill>
              </a:rPr>
              <a:t> com o </a:t>
            </a:r>
            <a:r>
              <a:rPr lang="en-US" sz="2400" b="1" cap="all" dirty="0" err="1">
                <a:solidFill>
                  <a:srgbClr val="FFFFFF"/>
                </a:solidFill>
              </a:rPr>
              <a:t>óleo</a:t>
            </a:r>
            <a:br>
              <a:rPr lang="en-US" sz="2400" b="1" dirty="0">
                <a:solidFill>
                  <a:srgbClr val="FFFFFF"/>
                </a:solidFill>
              </a:rPr>
            </a:br>
            <a:r>
              <a:rPr lang="en-US" sz="2400" b="1" dirty="0">
                <a:solidFill>
                  <a:srgbClr val="FFFFFF"/>
                </a:solidFill>
              </a:rPr>
              <a:t> </a:t>
            </a:r>
            <a:br>
              <a:rPr lang="en-US" sz="2400" b="1" dirty="0">
                <a:solidFill>
                  <a:srgbClr val="FFFFFF"/>
                </a:solidFill>
              </a:rPr>
            </a:br>
            <a:br>
              <a:rPr lang="en-US" sz="2400" dirty="0">
                <a:solidFill>
                  <a:srgbClr val="FFFFFF"/>
                </a:solidFill>
              </a:rPr>
            </a:br>
            <a:br>
              <a:rPr lang="en-US" sz="1600" dirty="0">
                <a:solidFill>
                  <a:srgbClr val="FFFFFF"/>
                </a:solidFill>
              </a:rPr>
            </a:b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330C0CCF-44AD-440D-95A9-F06EC4854402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50214" y="904816"/>
            <a:ext cx="3836585" cy="5722487"/>
          </a:xfrm>
        </p:spPr>
        <p:txBody>
          <a:bodyPr vert="horz" lIns="0" tIns="45720" rIns="0" bIns="45720" rtlCol="0"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§"/>
              <a:defRPr/>
            </a:pPr>
            <a:endParaRPr lang="en-US" sz="1700" dirty="0">
              <a:solidFill>
                <a:srgbClr val="FFFFFF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pt-PT" sz="1700" dirty="0">
              <a:solidFill>
                <a:srgbClr val="FFFFFF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t-PT" sz="1700" dirty="0">
                <a:solidFill>
                  <a:srgbClr val="FFFFFF"/>
                </a:solidFill>
              </a:rPr>
              <a:t> dos catecúmenos: unção no peito, antes do batismo, com o óleo da fortaleza, que manifesta a força da graça de Cristo na luta contra o mal.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pt-PT" sz="1700" dirty="0">
              <a:solidFill>
                <a:srgbClr val="FFFFFF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pt-PT" sz="1700" dirty="0">
              <a:solidFill>
                <a:srgbClr val="FFFFFF"/>
              </a:solidFill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t-PT" sz="1700" dirty="0">
                <a:solidFill>
                  <a:srgbClr val="FFFFFF"/>
                </a:solidFill>
              </a:rPr>
              <a:t> do crisma: unção na fronte com o óleo da beleza – o suave perfume de Cristo. Rito explicativo do batismo, que recorda a beleza e a dignidade do ser cristão, do ser de Cristo; a consagração na missão de Cristo e da Igreja; esta unção aponta para o Sacramento da Confirmação.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pt-PT" sz="1700" dirty="0">
              <a:solidFill>
                <a:srgbClr val="FFFFFF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pt-PT" sz="1700" dirty="0">
              <a:solidFill>
                <a:srgbClr val="FFFFFF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pt-PT" sz="1700" dirty="0">
              <a:solidFill>
                <a:srgbClr val="FFFFFF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§"/>
              <a:defRPr/>
            </a:pPr>
            <a:r>
              <a:rPr lang="en-US" sz="1700" dirty="0">
                <a:solidFill>
                  <a:srgbClr val="FFFFFF"/>
                </a:solidFill>
              </a:rPr>
              <a:t>UNGIDO – </a:t>
            </a:r>
            <a:r>
              <a:rPr lang="en-US" sz="1700" dirty="0" err="1">
                <a:solidFill>
                  <a:srgbClr val="FFFFFF"/>
                </a:solidFill>
              </a:rPr>
              <a:t>Português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>
                <a:solidFill>
                  <a:srgbClr val="FFFFFF"/>
                </a:solidFill>
                <a:sym typeface="Symbol" pitchFamily="18" charset="2"/>
              </a:rPr>
              <a:t> </a:t>
            </a:r>
            <a:r>
              <a:rPr lang="en-US" sz="1700" dirty="0" err="1">
                <a:solidFill>
                  <a:srgbClr val="FFFFFF"/>
                </a:solidFill>
              </a:rPr>
              <a:t>Escolhido</a:t>
            </a:r>
            <a:endParaRPr lang="en-US" sz="1700" dirty="0">
              <a:solidFill>
                <a:srgbClr val="FFFFFF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1700" dirty="0">
              <a:solidFill>
                <a:srgbClr val="FFFFFF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§"/>
              <a:defRPr/>
            </a:pPr>
            <a:r>
              <a:rPr lang="en-US" sz="1700" dirty="0">
                <a:solidFill>
                  <a:srgbClr val="FFFFFF"/>
                </a:solidFill>
              </a:rPr>
              <a:t> MESSIAS – Hebraico </a:t>
            </a:r>
            <a:r>
              <a:rPr lang="en-US" sz="1700" dirty="0">
                <a:solidFill>
                  <a:srgbClr val="FFFFFF"/>
                </a:solidFill>
                <a:sym typeface="Symbol" pitchFamily="18" charset="2"/>
              </a:rPr>
              <a:t>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Consagrado</a:t>
            </a:r>
            <a:endParaRPr lang="en-US" sz="1700" dirty="0">
              <a:solidFill>
                <a:srgbClr val="FFFFFF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§"/>
              <a:defRPr/>
            </a:pPr>
            <a:endParaRPr lang="en-US" sz="1700" dirty="0">
              <a:solidFill>
                <a:srgbClr val="FFFFFF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§"/>
              <a:defRPr/>
            </a:pPr>
            <a:r>
              <a:rPr lang="en-US" sz="1700" dirty="0">
                <a:solidFill>
                  <a:srgbClr val="FFFFFF"/>
                </a:solidFill>
              </a:rPr>
              <a:t> CRISTO – </a:t>
            </a:r>
            <a:r>
              <a:rPr lang="en-US" sz="1700" dirty="0" err="1">
                <a:solidFill>
                  <a:srgbClr val="FFFFFF"/>
                </a:solidFill>
              </a:rPr>
              <a:t>Grego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>
                <a:solidFill>
                  <a:srgbClr val="FFFFFF"/>
                </a:solidFill>
                <a:sym typeface="Symbol" pitchFamily="18" charset="2"/>
              </a:rPr>
              <a:t></a:t>
            </a:r>
            <a:r>
              <a:rPr lang="en-US" sz="1700" dirty="0">
                <a:solidFill>
                  <a:srgbClr val="FFFFFF"/>
                </a:solidFill>
              </a:rPr>
              <a:t> </a:t>
            </a:r>
            <a:r>
              <a:rPr lang="en-US" sz="1700" dirty="0" err="1">
                <a:solidFill>
                  <a:srgbClr val="FFFFFF"/>
                </a:solidFill>
              </a:rPr>
              <a:t>Enviado</a:t>
            </a:r>
            <a:endParaRPr lang="en-US" sz="1700" dirty="0">
              <a:solidFill>
                <a:srgbClr val="FFFFFF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1700" dirty="0">
              <a:solidFill>
                <a:srgbClr val="FFFFFF"/>
              </a:solidFill>
            </a:endParaRPr>
          </a:p>
          <a:p>
            <a:pPr marL="533400" indent="-5334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/>
            </a:pPr>
            <a:endParaRPr lang="en-US" sz="1700" dirty="0">
              <a:solidFill>
                <a:srgbClr val="FFFFFF"/>
              </a:solidFill>
            </a:endParaRPr>
          </a:p>
          <a:p>
            <a:pPr marL="533400" indent="-5334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/>
            </a:pPr>
            <a:endParaRPr lang="en-US" sz="1700" dirty="0">
              <a:solidFill>
                <a:srgbClr val="FFFFFF"/>
              </a:solidFill>
            </a:endParaRPr>
          </a:p>
          <a:p>
            <a:pPr marL="533400" indent="-533400">
              <a:defRPr/>
            </a:pP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22538" name="Rectangle 149">
            <a:extLst>
              <a:ext uri="{FF2B5EF4-FFF2-40B4-BE49-F238E27FC236}">
                <a16:creationId xmlns:a16="http://schemas.microsoft.com/office/drawing/2014/main" id="{F9DB1FE5-9D46-433B-99D1-2F1B8DC798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rgbClr val="D9A8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Imagem 2" descr="Uma imagem com pessoa, parede, interior, mesa&#10;&#10;Descrição gerada automaticamente">
            <a:extLst>
              <a:ext uri="{FF2B5EF4-FFF2-40B4-BE49-F238E27FC236}">
                <a16:creationId xmlns:a16="http://schemas.microsoft.com/office/drawing/2014/main" id="{E5F5618F-1C2C-4350-ACAF-4A030039E6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5450"/>
          <a:stretch/>
        </p:blipFill>
        <p:spPr>
          <a:xfrm>
            <a:off x="4842480" y="640080"/>
            <a:ext cx="6597156" cy="5577840"/>
          </a:xfrm>
          <a:prstGeom prst="rect">
            <a:avLst/>
          </a:prstGeom>
        </p:spPr>
      </p:pic>
      <p:sp>
        <p:nvSpPr>
          <p:cNvPr id="17412" name="Rectangle 5">
            <a:extLst>
              <a:ext uri="{FF2B5EF4-FFF2-40B4-BE49-F238E27FC236}">
                <a16:creationId xmlns:a16="http://schemas.microsoft.com/office/drawing/2014/main" id="{C5F6BEB0-3EF4-4066-B453-D7AA5A3A1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9725" y="2760664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PT" altLang="pt-PT"/>
          </a:p>
        </p:txBody>
      </p:sp>
      <p:sp>
        <p:nvSpPr>
          <p:cNvPr id="17413" name="Rectangle 10">
            <a:extLst>
              <a:ext uri="{FF2B5EF4-FFF2-40B4-BE49-F238E27FC236}">
                <a16:creationId xmlns:a16="http://schemas.microsoft.com/office/drawing/2014/main" id="{94B854C6-2C0F-4A7F-AEFC-2BD1E721A9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8138" y="2771776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PT" altLang="pt-PT"/>
          </a:p>
        </p:txBody>
      </p:sp>
      <p:sp>
        <p:nvSpPr>
          <p:cNvPr id="17414" name="Rectangle 21">
            <a:extLst>
              <a:ext uri="{FF2B5EF4-FFF2-40B4-BE49-F238E27FC236}">
                <a16:creationId xmlns:a16="http://schemas.microsoft.com/office/drawing/2014/main" id="{36E661E5-EF06-4EBC-A9E9-5648B60B29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835276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pt-PT" altLang="pt-PT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93" name="Rectangle 206">
            <a:extLst>
              <a:ext uri="{FF2B5EF4-FFF2-40B4-BE49-F238E27FC236}">
                <a16:creationId xmlns:a16="http://schemas.microsoft.com/office/drawing/2014/main" id="{6287B354-ECDF-4F68-9404-9E6AF55AF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594" name="Rectangle 208">
            <a:extLst>
              <a:ext uri="{FF2B5EF4-FFF2-40B4-BE49-F238E27FC236}">
                <a16:creationId xmlns:a16="http://schemas.microsoft.com/office/drawing/2014/main" id="{04EEE3C1-EA95-4247-AB6B-608C83796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3595" name="Straight Connector 210">
            <a:extLst>
              <a:ext uri="{FF2B5EF4-FFF2-40B4-BE49-F238E27FC236}">
                <a16:creationId xmlns:a16="http://schemas.microsoft.com/office/drawing/2014/main" id="{C562E3DC-C9BF-4F5F-9845-25FF80564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596" name="Rectangle 212">
            <a:extLst>
              <a:ext uri="{FF2B5EF4-FFF2-40B4-BE49-F238E27FC236}">
                <a16:creationId xmlns:a16="http://schemas.microsoft.com/office/drawing/2014/main" id="{AF0F70CF-5584-4F57-AA17-830EF6E4A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E439AA57-EECB-4487-B9E9-65602674EDB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097280" y="286603"/>
            <a:ext cx="10058400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b="1"/>
              <a:t>A VESTE BRANCA</a:t>
            </a:r>
          </a:p>
        </p:txBody>
      </p:sp>
      <p:cxnSp>
        <p:nvCxnSpPr>
          <p:cNvPr id="23597" name="Straight Connector 214">
            <a:extLst>
              <a:ext uri="{FF2B5EF4-FFF2-40B4-BE49-F238E27FC236}">
                <a16:creationId xmlns:a16="http://schemas.microsoft.com/office/drawing/2014/main" id="{36F604F6-51E5-4E5A-838B-4C37C6CBD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 descr="Uma imagem com interior, homem, parede, vestuário&#10;&#10;Descrição gerada automaticamente">
            <a:extLst>
              <a:ext uri="{FF2B5EF4-FFF2-40B4-BE49-F238E27FC236}">
                <a16:creationId xmlns:a16="http://schemas.microsoft.com/office/drawing/2014/main" id="{2C0AE913-0222-4AF1-BF69-6BCAB538F9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9" r="23069" b="1"/>
          <a:stretch/>
        </p:blipFill>
        <p:spPr>
          <a:xfrm>
            <a:off x="1183017" y="1916318"/>
            <a:ext cx="2376058" cy="3471012"/>
          </a:xfrm>
          <a:prstGeom prst="rect">
            <a:avLst/>
          </a:prstGeom>
        </p:spPr>
      </p:pic>
      <p:pic>
        <p:nvPicPr>
          <p:cNvPr id="12" name="Marcador de Posição de Conteúdo 11" descr="Uma imagem com pessoa, homem, vestuário, parede&#10;&#10;Descrição gerada automaticamente">
            <a:extLst>
              <a:ext uri="{FF2B5EF4-FFF2-40B4-BE49-F238E27FC236}">
                <a16:creationId xmlns:a16="http://schemas.microsoft.com/office/drawing/2014/main" id="{FAACB054-D53F-4124-9F98-0D1207AB6C7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0" r="40877"/>
          <a:stretch/>
        </p:blipFill>
        <p:spPr>
          <a:xfrm>
            <a:off x="3719942" y="1916318"/>
            <a:ext cx="2376057" cy="3471012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556" name="Rectangle 4">
            <a:extLst>
              <a:ext uri="{FF2B5EF4-FFF2-40B4-BE49-F238E27FC236}">
                <a16:creationId xmlns:a16="http://schemas.microsoft.com/office/drawing/2014/main" id="{4111DE8D-F8EF-4B1F-9DA7-F0BC17FF0E55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351639" y="1845734"/>
            <a:ext cx="4804041" cy="4023360"/>
          </a:xfrm>
        </p:spPr>
        <p:txBody>
          <a:bodyPr vert="horz" lIns="0" tIns="45720" rIns="0" bIns="45720" rtlCol="0">
            <a:normAutofit/>
          </a:bodyPr>
          <a:lstStyle/>
          <a:p>
            <a:endParaRPr lang="en-US" altLang="pt-PT"/>
          </a:p>
          <a:p>
            <a:pPr>
              <a:buFont typeface="Calibri" panose="020F0502020204030204" pitchFamily="34" charset="0"/>
              <a:buChar char="§"/>
            </a:pPr>
            <a:r>
              <a:rPr lang="en-US" altLang="pt-PT"/>
              <a:t> </a:t>
            </a:r>
            <a:r>
              <a:rPr lang="en-US" altLang="pt-PT" b="1"/>
              <a:t>Símbolo da vida nova: </a:t>
            </a:r>
            <a:r>
              <a:rPr lang="en-US" altLang="pt-PT"/>
              <a:t>“Todos vós que fostes batizados em Cristo, fostes revestidos de Cristo” (Gl 3,27)</a:t>
            </a:r>
          </a:p>
          <a:p>
            <a:pPr>
              <a:buFont typeface="Calibri" panose="020F0502020204030204" pitchFamily="34" charset="0"/>
              <a:buChar char="§"/>
            </a:pPr>
            <a:endParaRPr lang="en-US" altLang="pt-PT"/>
          </a:p>
          <a:p>
            <a:pPr>
              <a:buFont typeface="Calibri" panose="020F0502020204030204" pitchFamily="34" charset="0"/>
              <a:buChar char="§"/>
            </a:pPr>
            <a:r>
              <a:rPr lang="en-US" altLang="pt-PT"/>
              <a:t> </a:t>
            </a:r>
            <a:r>
              <a:rPr lang="en-US" altLang="pt-PT" b="1"/>
              <a:t>Símbolo da fidelidade do cristão e da sua vocação eterna: </a:t>
            </a:r>
            <a:r>
              <a:rPr lang="en-US" altLang="pt-PT"/>
              <a:t>“Quem são estes que vestem túnicas brancas? São os que as branquearam  no Sangue do Cordeiro” (Ap 7,13-14)</a:t>
            </a:r>
          </a:p>
          <a:p>
            <a:pPr>
              <a:buFont typeface="Calibri" panose="020F0502020204030204" pitchFamily="34" charset="0"/>
              <a:buChar char="§"/>
            </a:pPr>
            <a:r>
              <a:rPr lang="en-US" altLang="pt-PT"/>
              <a:t> A opção por uma cultura da beleza!</a:t>
            </a:r>
          </a:p>
        </p:txBody>
      </p:sp>
      <p:sp>
        <p:nvSpPr>
          <p:cNvPr id="23598" name="Rectangle 216">
            <a:extLst>
              <a:ext uri="{FF2B5EF4-FFF2-40B4-BE49-F238E27FC236}">
                <a16:creationId xmlns:a16="http://schemas.microsoft.com/office/drawing/2014/main" id="{4B2809F7-B781-4689-A1CA-F1D3F4962F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5047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599" name="Rectangle 218">
            <a:extLst>
              <a:ext uri="{FF2B5EF4-FFF2-40B4-BE49-F238E27FC236}">
                <a16:creationId xmlns:a16="http://schemas.microsoft.com/office/drawing/2014/main" id="{02876F77-E4A0-46A3-8F78-7255AA063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42065"/>
            <a:ext cx="12191985" cy="66484"/>
          </a:xfrm>
          <a:prstGeom prst="rect">
            <a:avLst/>
          </a:prstGeom>
          <a:solidFill>
            <a:srgbClr val="8F6F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Rectangle 154">
            <a:extLst>
              <a:ext uri="{FF2B5EF4-FFF2-40B4-BE49-F238E27FC236}">
                <a16:creationId xmlns:a16="http://schemas.microsoft.com/office/drawing/2014/main" id="{7DE3B1B8-DC38-48E8-8C31-EF790659B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9E63FFFE-1DB2-4A0F-B495-35782F162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32BB9A07-8AB8-4D82-B3BC-B500DDEC7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1" name="Rectangle 160">
            <a:extLst>
              <a:ext uri="{FF2B5EF4-FFF2-40B4-BE49-F238E27FC236}">
                <a16:creationId xmlns:a16="http://schemas.microsoft.com/office/drawing/2014/main" id="{80861964-D86C-4A50-8F6D-B466384A6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DED3DD17-3EF9-4886-8FDB-0EDA53CBCB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sz="3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ALGUMAS INDICAÇÕES PRÁTICAS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E9F4D8A-4676-45CB-BD66-D13652C08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99" y="1405727"/>
            <a:ext cx="6909801" cy="3783114"/>
          </a:xfrm>
          <a:prstGeom prst="rect">
            <a:avLst/>
          </a:prstGeom>
        </p:spPr>
      </p:pic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754A678E-8F30-4E92-A5BF-F5D03D011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719" name="Text Box 71">
            <a:extLst>
              <a:ext uri="{FF2B5EF4-FFF2-40B4-BE49-F238E27FC236}">
                <a16:creationId xmlns:a16="http://schemas.microsoft.com/office/drawing/2014/main" id="{C97A3541-CBEB-4054-AFC2-79BD6840B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9485" y="2198913"/>
            <a:ext cx="3841103" cy="37831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45720" rIns="0" bIns="45720" rtlCol="0">
            <a:normAutofit fontScale="92500"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Font typeface="Calibri" panose="020F0502020204030204" pitchFamily="34" charset="0"/>
              <a:buAutoNum type="arabicPeriod"/>
            </a:pP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Pontualidade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(antes 10 </a:t>
            </a: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minutos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da hora </a:t>
            </a: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marcada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); </a:t>
            </a: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ir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ter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à porta principal da </a:t>
            </a: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Igreja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</a:p>
          <a:p>
            <a:pPr defTabSz="914400" eaLnBrk="1" hangingPunct="1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Font typeface="Calibri" panose="020F0502020204030204" pitchFamily="34" charset="0"/>
              <a:buAutoNum type="arabicPeriod"/>
            </a:pP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Há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um </a:t>
            </a: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guião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para </a:t>
            </a: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cada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pessoa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</a:t>
            </a: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Respostas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a </a:t>
            </a: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negrito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Responder de viva </a:t>
            </a: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voz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</a:p>
          <a:p>
            <a:pPr defTabSz="914400" eaLnBrk="1" hangingPunct="1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Font typeface="Calibri" panose="020F0502020204030204" pitchFamily="34" charset="0"/>
              <a:buAutoNum type="arabicPeriod"/>
            </a:pP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Há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um </a:t>
            </a: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lugar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reservado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dentro da </a:t>
            </a: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Igreja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para </a:t>
            </a: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pais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e </a:t>
            </a: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padrinhos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com a </a:t>
            </a: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criança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Nome da </a:t>
            </a: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criança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esta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escrito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no banco;</a:t>
            </a:r>
          </a:p>
          <a:p>
            <a:pPr defTabSz="914400" eaLnBrk="1" hangingPunct="1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Font typeface="Calibri" panose="020F0502020204030204" pitchFamily="34" charset="0"/>
              <a:buAutoNum type="arabicPeriod"/>
            </a:pP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Ritos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pré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e </a:t>
            </a: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pós-batismais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são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feitos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ao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centro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na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coxia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da </a:t>
            </a: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Igreja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</a:t>
            </a:r>
          </a:p>
          <a:p>
            <a:pPr defTabSz="914400" eaLnBrk="1" hangingPunct="1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Font typeface="Calibri" panose="020F0502020204030204" pitchFamily="34" charset="0"/>
              <a:buAutoNum type="arabicPeriod"/>
            </a:pP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Fotógrafos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e </a:t>
            </a: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operadores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de </a:t>
            </a: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vídeo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pedem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licença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para </a:t>
            </a: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fotografar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 </a:t>
            </a: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Ocupam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o </a:t>
            </a: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lugar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que </a:t>
            </a: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lhes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está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reservado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;</a:t>
            </a:r>
          </a:p>
          <a:p>
            <a:pPr defTabSz="914400" eaLnBrk="1" hangingPunct="1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Font typeface="Calibri" panose="020F0502020204030204" pitchFamily="34" charset="0"/>
              <a:buAutoNum type="arabicPeriod"/>
            </a:pP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É </a:t>
            </a: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esta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a </a:t>
            </a: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disposição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de </a:t>
            </a: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pais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e </a:t>
            </a: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padrinhos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fora e dentro da </a:t>
            </a: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Igreja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: </a:t>
            </a: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pais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ao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meio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; </a:t>
            </a: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padrinho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ao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lado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da </a:t>
            </a: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mãe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e </a:t>
            </a: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madrinha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ao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lado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do </a:t>
            </a:r>
            <a:r>
              <a:rPr lang="en-US" altLang="pt-PT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pai</a:t>
            </a:r>
            <a:r>
              <a:rPr lang="en-US" altLang="pt-P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</a:p>
          <a:p>
            <a:pPr defTabSz="914400" eaLnBrk="1" hangingPunct="1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  <a:buFont typeface="Calibri" panose="020F0502020204030204" pitchFamily="34" charset="0"/>
            </a:pPr>
            <a:endParaRPr lang="en-US" altLang="pt-PT" sz="13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02CE8509-9E93-4D74-BF24-661F111C7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rgbClr val="7676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66E8BA98-E13C-403B-AC96-75E203799C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385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88" name="Text Box 70">
            <a:extLst>
              <a:ext uri="{FF2B5EF4-FFF2-40B4-BE49-F238E27FC236}">
                <a16:creationId xmlns:a16="http://schemas.microsoft.com/office/drawing/2014/main" id="{F79C9AEA-3A13-4D8B-AB7C-5828D9A91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3213100"/>
            <a:ext cx="4537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PT" altLang="pt-PT"/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7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7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7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7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7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7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7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7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7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7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7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7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 95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1A03258A-52C6-4288-AA56-C3262A0D2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id="{D40791F6-715D-481A-9C4A-3645AECFD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DEC290D5-FDF7-4CE0-9080-24CC3CC0D5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ALGUMAS INDICAÇÕES</a:t>
            </a:r>
          </a:p>
        </p:txBody>
      </p:sp>
      <p:pic>
        <p:nvPicPr>
          <p:cNvPr id="5" name="Imagem 4" descr="Uma imagem com bolo, vestuário, pessoa, homem&#10;&#10;Descrição gerada automaticamente">
            <a:extLst>
              <a:ext uri="{FF2B5EF4-FFF2-40B4-BE49-F238E27FC236}">
                <a16:creationId xmlns:a16="http://schemas.microsoft.com/office/drawing/2014/main" id="{B2578F24-3DA5-45E1-A509-7CB7F79CA3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5" r="42558" b="-1"/>
          <a:stretch/>
        </p:blipFill>
        <p:spPr>
          <a:xfrm>
            <a:off x="633999" y="640081"/>
            <a:ext cx="4001315" cy="5314406"/>
          </a:xfrm>
          <a:prstGeom prst="rect">
            <a:avLst/>
          </a:prstGeom>
        </p:spPr>
      </p:pic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740F83A4-FAC4-4867-95A5-BBFD280C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95" name="Rectangle 3">
            <a:extLst>
              <a:ext uri="{FF2B5EF4-FFF2-40B4-BE49-F238E27FC236}">
                <a16:creationId xmlns:a16="http://schemas.microsoft.com/office/drawing/2014/main" id="{F762DAFC-8B72-4AC9-93CD-5E0EAB3BA56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974769" y="2198914"/>
            <a:ext cx="6574973" cy="3670180"/>
          </a:xfrm>
        </p:spPr>
        <p:txBody>
          <a:bodyPr vert="horz" lIns="0" tIns="45720" rIns="0" bIns="45720" rtlCol="0">
            <a:normAutofit/>
          </a:bodyPr>
          <a:lstStyle/>
          <a:p>
            <a:pPr marL="609600" indent="-609600">
              <a:buFont typeface="Calibri" panose="020F0502020204030204" pitchFamily="34" charset="0"/>
              <a:buNone/>
            </a:pPr>
            <a:endParaRPr lang="en-US" altLang="pt-PT"/>
          </a:p>
          <a:p>
            <a:pPr marL="609600" indent="-609600">
              <a:buFont typeface="Calibri" panose="020F0502020204030204" pitchFamily="34" charset="0"/>
              <a:buAutoNum type="arabicPeriod" startAt="7"/>
            </a:pPr>
            <a:r>
              <a:rPr lang="en-US" altLang="pt-PT"/>
              <a:t>Trazer vela, com o </a:t>
            </a:r>
            <a:r>
              <a:rPr lang="en-US" altLang="pt-PT" b="1"/>
              <a:t>pavio já preparado </a:t>
            </a:r>
            <a:r>
              <a:rPr lang="en-US" altLang="pt-PT"/>
              <a:t>para se acender a partir do círio.</a:t>
            </a:r>
          </a:p>
          <a:p>
            <a:pPr marL="609600" indent="-609600">
              <a:buFont typeface="Calibri" panose="020F0502020204030204" pitchFamily="34" charset="0"/>
              <a:buAutoNum type="arabicPeriod" startAt="7"/>
            </a:pPr>
            <a:r>
              <a:rPr lang="en-US" altLang="pt-PT"/>
              <a:t>A </a:t>
            </a:r>
            <a:r>
              <a:rPr lang="en-US" altLang="pt-PT" b="1"/>
              <a:t>toalha </a:t>
            </a:r>
            <a:r>
              <a:rPr lang="en-US" altLang="pt-PT"/>
              <a:t>(túnica) tem um valor simbólico (“</a:t>
            </a:r>
            <a:r>
              <a:rPr lang="en-US" altLang="pt-PT" i="1"/>
              <a:t>revestidos de Cristo</a:t>
            </a:r>
            <a:r>
              <a:rPr lang="en-US" altLang="pt-PT"/>
              <a:t>”) e não funcional (não é para enxugar ou limpar a cabeça da criança depois do Batismo). Aliás não devem teimar em “desfazer” o que o ministro do batismo faz.</a:t>
            </a:r>
          </a:p>
          <a:p>
            <a:pPr marL="609600" indent="-609600">
              <a:buFont typeface="Calibri" panose="020F0502020204030204" pitchFamily="34" charset="0"/>
              <a:buAutoNum type="arabicPeriod" startAt="8"/>
            </a:pPr>
            <a:r>
              <a:rPr lang="en-US" altLang="pt-PT"/>
              <a:t>Não limpar o óleo, não limpar a cabeça…</a:t>
            </a:r>
          </a:p>
          <a:p>
            <a:pPr marL="609600" indent="-609600">
              <a:buFont typeface="Calibri" panose="020F0502020204030204" pitchFamily="34" charset="0"/>
              <a:buAutoNum type="arabicPeriod" startAt="8"/>
            </a:pPr>
            <a:r>
              <a:rPr lang="en-US" altLang="pt-PT"/>
              <a:t>Assinaturas no fim.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CADA4CA0-9A57-4FBE-A9E5-24DFC23C3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811CBAFA-D7E0-40A7-BB94-2C05304B4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2C7B9A-E8FA-485B-ACA7-86CB2CC59D0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7051" y="1790610"/>
            <a:ext cx="4084638" cy="2455863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pt-PT" b="1" dirty="0">
                <a:solidFill>
                  <a:schemeClr val="accent1">
                    <a:lumMod val="75000"/>
                  </a:schemeClr>
                </a:solidFill>
              </a:rPr>
              <a:t>COMPROMISSO DA FAMÍLIA </a:t>
            </a:r>
          </a:p>
        </p:txBody>
      </p:sp>
      <p:graphicFrame>
        <p:nvGraphicFramePr>
          <p:cNvPr id="27" name="Marcador de Posição de Conteúdo 26">
            <a:extLst>
              <a:ext uri="{FF2B5EF4-FFF2-40B4-BE49-F238E27FC236}">
                <a16:creationId xmlns:a16="http://schemas.microsoft.com/office/drawing/2014/main" id="{868FEF28-DBE6-49E9-8CF2-8E126DD8F43E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705591537"/>
              </p:ext>
            </p:extLst>
          </p:nvPr>
        </p:nvGraphicFramePr>
        <p:xfrm>
          <a:off x="4048806" y="943768"/>
          <a:ext cx="7881937" cy="4970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76394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ítulo 27">
            <a:extLst>
              <a:ext uri="{FF2B5EF4-FFF2-40B4-BE49-F238E27FC236}">
                <a16:creationId xmlns:a16="http://schemas.microsoft.com/office/drawing/2014/main" id="{98C7A2A1-DB3B-4CB3-8BE6-9EF209A04A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6091" y="1748608"/>
            <a:ext cx="4206875" cy="2579688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pt-PT" b="1" dirty="0">
                <a:solidFill>
                  <a:schemeClr val="accent1">
                    <a:lumMod val="75000"/>
                  </a:schemeClr>
                </a:solidFill>
              </a:rPr>
              <a:t>COMPROMISSO DOS PAIS </a:t>
            </a:r>
          </a:p>
        </p:txBody>
      </p:sp>
      <p:graphicFrame>
        <p:nvGraphicFramePr>
          <p:cNvPr id="27" name="Marcador de Posição de Conteúdo 26">
            <a:extLst>
              <a:ext uri="{FF2B5EF4-FFF2-40B4-BE49-F238E27FC236}">
                <a16:creationId xmlns:a16="http://schemas.microsoft.com/office/drawing/2014/main" id="{868FEF28-DBE6-49E9-8CF2-8E126DD8F43E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265014657"/>
              </p:ext>
            </p:extLst>
          </p:nvPr>
        </p:nvGraphicFramePr>
        <p:xfrm>
          <a:off x="4206875" y="788988"/>
          <a:ext cx="7985125" cy="5010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61394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2E3F12-F9A0-4555-B326-1701AE173D3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3806" y="2704306"/>
            <a:ext cx="4223657" cy="144938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pt-PT" b="1" cap="all" dirty="0">
                <a:solidFill>
                  <a:schemeClr val="accent1">
                    <a:lumMod val="75000"/>
                  </a:schemeClr>
                </a:solidFill>
              </a:rPr>
              <a:t>Compromissos </a:t>
            </a:r>
            <a:br>
              <a:rPr lang="pt-PT" b="1" cap="all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t-PT" b="1" cap="all" dirty="0">
                <a:solidFill>
                  <a:schemeClr val="accent1">
                    <a:lumMod val="75000"/>
                  </a:schemeClr>
                </a:solidFill>
              </a:rPr>
              <a:t>dos padrinhos</a:t>
            </a:r>
          </a:p>
        </p:txBody>
      </p:sp>
      <p:graphicFrame>
        <p:nvGraphicFramePr>
          <p:cNvPr id="27" name="Marcador de Posição de Conteúdo 26">
            <a:extLst>
              <a:ext uri="{FF2B5EF4-FFF2-40B4-BE49-F238E27FC236}">
                <a16:creationId xmlns:a16="http://schemas.microsoft.com/office/drawing/2014/main" id="{868FEF28-DBE6-49E9-8CF2-8E126DD8F43E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52668002"/>
              </p:ext>
            </p:extLst>
          </p:nvPr>
        </p:nvGraphicFramePr>
        <p:xfrm>
          <a:off x="4265613" y="1162050"/>
          <a:ext cx="7926387" cy="4776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41635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0806D5-8D3B-4831-9A88-AC3D744FBE2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34834" y="2995704"/>
            <a:ext cx="3666309" cy="1449387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pt-PT" sz="4000" b="1" cap="all" dirty="0">
                <a:solidFill>
                  <a:schemeClr val="accent1">
                    <a:lumMod val="75000"/>
                  </a:schemeClr>
                </a:solidFill>
              </a:rPr>
              <a:t>Compromisso </a:t>
            </a:r>
            <a:br>
              <a:rPr lang="pt-PT" sz="4000" b="1" cap="all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t-PT" sz="4000" b="1" cap="all" dirty="0">
                <a:solidFill>
                  <a:schemeClr val="accent1">
                    <a:lumMod val="75000"/>
                  </a:schemeClr>
                </a:solidFill>
              </a:rPr>
              <a:t>da comunidade </a:t>
            </a:r>
          </a:p>
        </p:txBody>
      </p:sp>
      <p:graphicFrame>
        <p:nvGraphicFramePr>
          <p:cNvPr id="27" name="Marcador de Posição de Conteúdo 26">
            <a:extLst>
              <a:ext uri="{FF2B5EF4-FFF2-40B4-BE49-F238E27FC236}">
                <a16:creationId xmlns:a16="http://schemas.microsoft.com/office/drawing/2014/main" id="{868FEF28-DBE6-49E9-8CF2-8E126DD8F43E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31009270"/>
              </p:ext>
            </p:extLst>
          </p:nvPr>
        </p:nvGraphicFramePr>
        <p:xfrm>
          <a:off x="2656115" y="1907223"/>
          <a:ext cx="10058400" cy="3326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5882197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tiva">
  <a:themeElements>
    <a:clrScheme name="Retrospetiva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2258</Words>
  <Application>Microsoft Office PowerPoint</Application>
  <PresentationFormat>Ecrã Panorâmico</PresentationFormat>
  <Paragraphs>374</Paragraphs>
  <Slides>55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55</vt:i4>
      </vt:variant>
    </vt:vector>
  </HeadingPairs>
  <TitlesOfParts>
    <vt:vector size="62" baseType="lpstr">
      <vt:lpstr>Arial</vt:lpstr>
      <vt:lpstr>Calibri</vt:lpstr>
      <vt:lpstr>Calibri Light</vt:lpstr>
      <vt:lpstr>Times New Roman</vt:lpstr>
      <vt:lpstr>Tw Cen MT</vt:lpstr>
      <vt:lpstr>Wingdings</vt:lpstr>
      <vt:lpstr>Retrospetiva</vt:lpstr>
      <vt:lpstr>O Sacramento do Batismo</vt:lpstr>
      <vt:lpstr>Notas prévias </vt:lpstr>
      <vt:lpstr> reflexão pastoral  sobre o batismo</vt:lpstr>
      <vt:lpstr>1.   O que significa  pedir o Batismo?</vt:lpstr>
      <vt:lpstr>Os intervenientes </vt:lpstr>
      <vt:lpstr>COMPROMISSO DA FAMÍLIA </vt:lpstr>
      <vt:lpstr>COMPROMISSO DOS PAIS </vt:lpstr>
      <vt:lpstr>Compromissos  dos padrinhos</vt:lpstr>
      <vt:lpstr>Compromisso  da comunidade </vt:lpstr>
      <vt:lpstr>Apresentação do PowerPoint</vt:lpstr>
      <vt:lpstr>2.  Como posso ser  educador da fé?</vt:lpstr>
      <vt:lpstr>Apresentação do PowerPoint</vt:lpstr>
      <vt:lpstr> 3.  O que  não é o Batismo  e o que é afinal  o Batismo?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Confirmação</vt:lpstr>
      <vt:lpstr>Eucaristia</vt:lpstr>
      <vt:lpstr>Penitência</vt:lpstr>
      <vt:lpstr>Unção dos doentes  </vt:lpstr>
      <vt:lpstr>ORDEM  E MATRIMÓNIO</vt:lpstr>
      <vt:lpstr>4.  Que posso fazer,  para acompanhar  a criança na fé? </vt:lpstr>
      <vt:lpstr>Apresentação do PowerPoint</vt:lpstr>
      <vt:lpstr>5.  Como  se celebra  o batismo?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ENSAIO  E MISTAGOGIA  DO BATISMO </vt:lpstr>
      <vt:lpstr>A celebração do Batismo</vt:lpstr>
      <vt:lpstr>Partes da Celebração | Resumo</vt:lpstr>
      <vt:lpstr>Partes da Celebração | Resumo</vt:lpstr>
      <vt:lpstr>Apresentação do PowerPoint</vt:lpstr>
      <vt:lpstr>SÍMBOLOS DO BATISMO Como se expressa o Batismo na celebração?</vt:lpstr>
      <vt:lpstr>A ÁGUA:   Fecundidade, Purificação, Novidade </vt:lpstr>
      <vt:lpstr>A LUZ </vt:lpstr>
      <vt:lpstr>AS UnçÕES com o óleo     </vt:lpstr>
      <vt:lpstr>A VESTE BRANCA</vt:lpstr>
      <vt:lpstr>ALGUMAS INDICAÇÕES PRÁTICAS</vt:lpstr>
      <vt:lpstr>ALGUMAS INDICAÇÕES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Sacramento do Batismo</dc:title>
  <dc:creator>Paroquia N. Sra. da Hora</dc:creator>
  <cp:lastModifiedBy>Paroquia N. Sra. da Hora</cp:lastModifiedBy>
  <cp:revision>1</cp:revision>
  <dcterms:created xsi:type="dcterms:W3CDTF">2019-07-08T12:15:49Z</dcterms:created>
  <dcterms:modified xsi:type="dcterms:W3CDTF">2019-07-08T12:26:48Z</dcterms:modified>
</cp:coreProperties>
</file>